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57.png" ContentType="image/png"/>
  <Override PartName="/ppt/media/image394.png" ContentType="image/png"/>
  <Override PartName="/ppt/media/image432.png" ContentType="image/png"/>
  <Override PartName="/ppt/media/image256.png" ContentType="image/png"/>
  <Override PartName="/ppt/media/image393.png" ContentType="image/png"/>
  <Override PartName="/ppt/media/image431.png" ContentType="image/png"/>
  <Override PartName="/ppt/media/image255.png" ContentType="image/png"/>
  <Override PartName="/ppt/media/image392.png" ContentType="image/png"/>
  <Override PartName="/ppt/media/image430.png" ContentType="image/png"/>
  <Override PartName="/ppt/media/image254.png" ContentType="image/png"/>
  <Override PartName="/ppt/media/image391.png" ContentType="image/png"/>
  <Override PartName="/ppt/media/image253.png" ContentType="image/png"/>
  <Override PartName="/ppt/media/image390.png" ContentType="image/png"/>
  <Override PartName="/ppt/media/image419.png" ContentType="image/png"/>
  <Override PartName="/ppt/media/image252.png" ContentType="image/png"/>
  <Override PartName="/ppt/media/image418.png" ContentType="image/png"/>
  <Override PartName="/ppt/media/image251.png" ContentType="image/png"/>
  <Override PartName="/ppt/media/image417.png" ContentType="image/png"/>
  <Override PartName="/ppt/media/image250.png" ContentType="image/png"/>
  <Override PartName="/ppt/media/image416.png" ContentType="image/png"/>
  <Override PartName="/ppt/media/image249.png" ContentType="image/png"/>
  <Override PartName="/ppt/media/image121.png" ContentType="image/png"/>
  <Override PartName="/ppt/media/image386.png" ContentType="image/png"/>
  <Override PartName="/ppt/media/image424.png" ContentType="image/png"/>
  <Override PartName="/ppt/media/image248.png" ContentType="image/png"/>
  <Override PartName="/ppt/media/image120.png" ContentType="image/png"/>
  <Override PartName="/ppt/media/image385.png" ContentType="image/png"/>
  <Override PartName="/ppt/media/image423.png" ContentType="image/png"/>
  <Override PartName="/ppt/media/image247.png" ContentType="image/png"/>
  <Override PartName="/ppt/media/image384.png" ContentType="image/png"/>
  <Override PartName="/ppt/media/image422.png" ContentType="image/png"/>
  <Override PartName="/ppt/media/image246.png" ContentType="image/png"/>
  <Override PartName="/ppt/media/image383.png" ContentType="image/png"/>
  <Override PartName="/ppt/media/image421.png" ContentType="image/png"/>
  <Override PartName="/ppt/media/image245.png" ContentType="image/png"/>
  <Override PartName="/ppt/media/image382.png" ContentType="image/png"/>
  <Override PartName="/ppt/media/image420.png" ContentType="image/png"/>
  <Override PartName="/ppt/media/image244.png" ContentType="image/png"/>
  <Override PartName="/ppt/media/image381.png" ContentType="image/png"/>
  <Override PartName="/ppt/media/image243.png" ContentType="image/png"/>
  <Override PartName="/ppt/media/image380.png" ContentType="image/png"/>
  <Override PartName="/ppt/media/image409.png" ContentType="image/png"/>
  <Override PartName="/ppt/media/image242.png" ContentType="image/png"/>
  <Override PartName="/ppt/media/image408.png" ContentType="image/png"/>
  <Override PartName="/ppt/media/image241.png" ContentType="image/png"/>
  <Override PartName="/ppt/media/image407.png" ContentType="image/png"/>
  <Override PartName="/ppt/media/image240.png" ContentType="image/png"/>
  <Override PartName="/ppt/media/image406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30.png" ContentType="image/png"/>
  <Override PartName="/ppt/media/image229.png" ContentType="image/png"/>
  <Override PartName="/ppt/media/image101.png" ContentType="image/png"/>
  <Override PartName="/ppt/media/image228.png" ContentType="image/png"/>
  <Override PartName="/ppt/media/image100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220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5.png" ContentType="image/png"/>
  <Override PartName="/ppt/media/image214.png" ContentType="image/png"/>
  <Override PartName="/ppt/media/image213.png" ContentType="image/png"/>
  <Override PartName="/ppt/media/image212.png" ContentType="image/png"/>
  <Override PartName="/ppt/media/image211.png" ContentType="image/png"/>
  <Override PartName="/ppt/media/image210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203.png" ContentType="image/png"/>
  <Override PartName="/ppt/media/image202.png" ContentType="image/png"/>
  <Override PartName="/ppt/media/image201.png" ContentType="image/png"/>
  <Override PartName="/ppt/media/image200.png" ContentType="image/png"/>
  <Override PartName="/ppt/media/image199.png" ContentType="image/png"/>
  <Override PartName="/ppt/media/image198.png" ContentType="image/png"/>
  <Override PartName="/ppt/media/image189.png" ContentType="image/png"/>
  <Override PartName="/ppt/media/image188.png" ContentType="image/png"/>
  <Override PartName="/ppt/media/image179.png" ContentType="image/png"/>
  <Override PartName="/ppt/media/image178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329.png" ContentType="image/png"/>
  <Override PartName="/ppt/media/image162.png" ContentType="image/png"/>
  <Override PartName="/ppt/media/image328.png" ContentType="image/png"/>
  <Override PartName="/ppt/media/image161.png" ContentType="image/png"/>
  <Override PartName="/ppt/media/image289.png" ContentType="image/png"/>
  <Override PartName="/ppt/media/image327.png" ContentType="image/png"/>
  <Override PartName="/ppt/media/image160.png" ContentType="image/png"/>
  <Override PartName="/ppt/media/image288.png" ContentType="image/png"/>
  <Override PartName="/ppt/media/image326.png" ContentType="image/png"/>
  <Override PartName="/ppt/media/image152.png" ContentType="image/png"/>
  <Override PartName="/ppt/media/image318.png" ContentType="image/png"/>
  <Override PartName="/ppt/media/image151.png" ContentType="image/png"/>
  <Override PartName="/ppt/media/image279.png" ContentType="image/png"/>
  <Override PartName="/ppt/media/image317.png" ContentType="image/png"/>
  <Override PartName="/ppt/media/image150.png" ContentType="image/png"/>
  <Override PartName="/ppt/media/image278.png" ContentType="image/png"/>
  <Override PartName="/ppt/media/image316.png" ContentType="image/png"/>
  <Override PartName="/ppt/media/image149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309.png" ContentType="image/png"/>
  <Override PartName="/ppt/media/image142.png" ContentType="image/png"/>
  <Override PartName="/ppt/media/image308.png" ContentType="image/png"/>
  <Override PartName="/ppt/media/image141.png" ContentType="image/png"/>
  <Override PartName="/ppt/media/image269.png" ContentType="image/png"/>
  <Override PartName="/ppt/media/image307.png" ContentType="image/png"/>
  <Override PartName="/ppt/media/image140.png" ContentType="image/png"/>
  <Override PartName="/ppt/media/image268.png" ContentType="image/png"/>
  <Override PartName="/ppt/media/image306.png" ContentType="image/png"/>
  <Override PartName="/ppt/media/image139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399.png" ContentType="image/png"/>
  <Override PartName="/ppt/media/image133.png" ContentType="image/png"/>
  <Override PartName="/ppt/media/image398.png" ContentType="image/png"/>
  <Override PartName="/ppt/media/image436.png" ContentType="image/png"/>
  <Override PartName="/ppt/media/image132.png" ContentType="image/png"/>
  <Override PartName="/ppt/media/image397.png" ContentType="image/png"/>
  <Override PartName="/ppt/media/image435.png" ContentType="image/png"/>
  <Override PartName="/ppt/media/image131.png" ContentType="image/png"/>
  <Override PartName="/ppt/media/image259.png" ContentType="image/png"/>
  <Override PartName="/ppt/media/image396.png" ContentType="image/png"/>
  <Override PartName="/ppt/media/image434.png" ContentType="image/png"/>
  <Override PartName="/ppt/media/image130.png" ContentType="image/png"/>
  <Override PartName="/ppt/media/image258.png" ContentType="image/png"/>
  <Override PartName="/ppt/media/image395.png" ContentType="image/png"/>
  <Override PartName="/ppt/media/image433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372.png" ContentType="image/png"/>
  <Override PartName="/ppt/media/image45.png" ContentType="image/png"/>
  <Override PartName="/ppt/media/image371.png" ContentType="image/png"/>
  <Override PartName="/ppt/media/image44.png" ContentType="image/png"/>
  <Override PartName="/ppt/media/image370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97.png" ContentType="image/png"/>
  <Override PartName="/ppt/media/image29.png" ContentType="image/png"/>
  <Override PartName="/ppt/media/image355.png" ContentType="image/png"/>
  <Override PartName="/ppt/media/image98.png" ContentType="image/png"/>
  <Override PartName="/ppt/media/image99.png" ContentType="image/png"/>
  <Override PartName="/ppt/media/image366.png" ContentType="image/png"/>
  <Override PartName="/ppt/media/image173.png" ContentType="image/png"/>
  <Override PartName="/ppt/media/image339.png" ContentType="image/png"/>
  <Override PartName="/ppt/media/image174.png" ContentType="image/png"/>
  <Override PartName="/ppt/media/image367.png" ContentType="image/png"/>
  <Override PartName="/ppt/media/image1.png" ContentType="image/png"/>
  <Override PartName="/ppt/media/image2.png" ContentType="image/png"/>
  <Override PartName="/ppt/media/image154.png" ContentType="image/png"/>
  <Override PartName="/ppt/media/image3.png" ContentType="image/png"/>
  <Override PartName="/ppt/media/image155.png" ContentType="image/png"/>
  <Override PartName="/ppt/media/image376.png" ContentType="image/png"/>
  <Override PartName="/ppt/media/image183.png" ContentType="image/png"/>
  <Override PartName="/ppt/media/image349.png" ContentType="image/png"/>
  <Override PartName="/ppt/media/image4.png" ContentType="image/png"/>
  <Override PartName="/ppt/media/image156.png" ContentType="image/png"/>
  <Override PartName="/ppt/media/image184.png" ContentType="image/png"/>
  <Override PartName="/ppt/media/image377.png" ContentType="image/png"/>
  <Override PartName="/ppt/media/image193.png" ContentType="image/png"/>
  <Override PartName="/ppt/media/image359.png" ContentType="image/png"/>
  <Override PartName="/ppt/media/image194.png" ContentType="image/png"/>
  <Override PartName="/ppt/media/image153.png" ContentType="image/png"/>
  <Override PartName="/ppt/media/image319.png" ContentType="image/png"/>
  <Override PartName="/ppt/media/image260.png" ContentType="image/png"/>
  <Override PartName="/ppt/media/image261.png" ContentType="image/png"/>
  <Override PartName="/ppt/media/image300.png" ContentType="image/png"/>
  <Override PartName="/ppt/media/image262.png" ContentType="image/png"/>
  <Override PartName="/ppt/media/image301.png" ContentType="image/png"/>
  <Override PartName="/ppt/media/image263.png" ContentType="image/png"/>
  <Override PartName="/ppt/media/image102.png" ContentType="image/png"/>
  <Override PartName="/ppt/media/image336.png" ContentType="image/png"/>
  <Override PartName="/ppt/media/image298.png" ContentType="image/png"/>
  <Override PartName="/ppt/media/image170.png" ContentType="image/png"/>
  <Override PartName="/ppt/media/image378.png" ContentType="image/png"/>
  <Override PartName="/ppt/media/image185.png" ContentType="image/png"/>
  <Override PartName="/ppt/media/image369.png" ContentType="image/png"/>
  <Override PartName="/ppt/media/image176.png" ContentType="image/png"/>
  <Override PartName="/ppt/media/image338.png" ContentType="image/png"/>
  <Override PartName="/ppt/media/image172.png" ContentType="image/png"/>
  <Override PartName="/ppt/media/image358.png" ContentType="image/png"/>
  <Override PartName="/ppt/media/image192.png" ContentType="image/png"/>
  <Override PartName="/ppt/media/image335.png" ContentType="image/png"/>
  <Override PartName="/ppt/media/image297.png" ContentType="image/png"/>
  <Override PartName="/ppt/media/image403.png" ContentType="image/png"/>
  <Override PartName="/ppt/media/image365.png" ContentType="image/png"/>
  <Override PartName="/ppt/media/image39.png" ContentType="image/png"/>
  <Override PartName="/ppt/media/image290.png" ContentType="image/png"/>
  <Override PartName="/ppt/media/image415.png" ContentType="image/png"/>
  <Override PartName="/ppt/media/image368.png" ContentType="image/png"/>
  <Override PartName="/ppt/media/image175.png" ContentType="image/png"/>
  <Override PartName="/ppt/media/image126.png" ContentType="image/png"/>
  <Override PartName="/ppt/media/image429.png" ContentType="image/png"/>
  <Override PartName="/ppt/media/image337.png" ContentType="image/png"/>
  <Override PartName="/ppt/media/image299.png" ContentType="image/png"/>
  <Override PartName="/ppt/media/image171.png" ContentType="image/png"/>
  <Override PartName="/ppt/media/image103.png" ContentType="image/png"/>
  <Override PartName="/ppt/media/image38.png" ContentType="image/png"/>
  <Override PartName="/ppt/media/image364.png" ContentType="image/png"/>
  <Override PartName="/ppt/media/image267.png" ContentType="image/png"/>
  <Override PartName="/ppt/media/image305.png" ContentType="image/png"/>
  <Override PartName="/ppt/media/image346.png" ContentType="image/png"/>
  <Override PartName="/ppt/media/image180.png" ContentType="image/png"/>
  <Override PartName="/ppt/media/image112.png" ContentType="image/png"/>
  <Override PartName="/ppt/media/image402.png" ContentType="image/png"/>
  <Override PartName="/ppt/media/image125.png" ContentType="image/png"/>
  <Override PartName="/ppt/media/image428.png" ContentType="image/png"/>
  <Override PartName="/ppt/media/image413.png" ContentType="image/png"/>
  <Override PartName="/ppt/media/image266.png" ContentType="image/png"/>
  <Override PartName="/ppt/media/image304.png" ContentType="image/png"/>
  <Override PartName="/ppt/media/image401.png" ContentType="image/png"/>
  <Override PartName="/ppt/media/image412.png" ContentType="image/png"/>
  <Override PartName="/ppt/media/image265.png" ContentType="image/png"/>
  <Override PartName="/ppt/media/image303.png" ContentType="image/png"/>
  <Override PartName="/ppt/media/image400.png" ContentType="image/png"/>
  <Override PartName="/ppt/media/image411.png" ContentType="image/png"/>
  <Override PartName="/ppt/media/image264.png" ContentType="image/png"/>
  <Override PartName="/ppt/media/image302.png" ContentType="image/png"/>
  <Override PartName="/ppt/media/image410.png" ContentType="image/png"/>
  <Override PartName="/ppt/media/image59.png" ContentType="image/png"/>
  <Override PartName="/ppt/media/image271.png" ContentType="image/png"/>
  <Override PartName="/ppt/media/image405.png" ContentType="image/png"/>
  <Override PartName="/ppt/media/image280.png" ContentType="image/png"/>
  <Override PartName="/ppt/media/image379.png" ContentType="image/png"/>
  <Override PartName="/ppt/media/image186.png" ContentType="image/png"/>
  <Override PartName="/ppt/media/image270.png" ContentType="image/png"/>
  <Override PartName="/ppt/media/image404.png" ContentType="image/png"/>
  <Override PartName="/ppt/media/image357.png" ContentType="image/png"/>
  <Override PartName="/ppt/media/image191.png" ContentType="image/png"/>
  <Override PartName="/ppt/media/image426.png" ContentType="image/png"/>
  <Override PartName="/ppt/media/image388.png" ContentType="image/png"/>
  <Override PartName="/ppt/media/image123.png" ContentType="image/png"/>
  <Override PartName="/ppt/media/image334.png" ContentType="image/png"/>
  <Override PartName="/ppt/media/image296.png" ContentType="image/png"/>
  <Override PartName="/ppt/media/image348.png" ContentType="image/png"/>
  <Override PartName="/ppt/media/image182.png" ContentType="image/png"/>
  <Override PartName="/ppt/media/image49.png" ContentType="image/png"/>
  <Override PartName="/ppt/media/image375.png" ContentType="image/png"/>
  <Override PartName="/ppt/media/image325.png" ContentType="image/png"/>
  <Override PartName="/ppt/media/image287.png" ContentType="image/png"/>
  <Override PartName="/ppt/media/image356.png" ContentType="image/png"/>
  <Override PartName="/ppt/media/image190.png" ContentType="image/png"/>
  <Override PartName="/ppt/media/image277.png" ContentType="image/png"/>
  <Override PartName="/ppt/media/image315.png" ContentType="image/png"/>
  <Override PartName="/ppt/media/image387.png" ContentType="image/png"/>
  <Override PartName="/ppt/media/image425.png" ContentType="image/png"/>
  <Override PartName="/ppt/media/image122.png" ContentType="image/png"/>
  <Override PartName="/ppt/media/image333.png" ContentType="image/png"/>
  <Override PartName="/ppt/media/image295.png" ContentType="image/png"/>
  <Override PartName="/ppt/media/image347.png" ContentType="image/png"/>
  <Override PartName="/ppt/media/image181.png" ContentType="image/png"/>
  <Override PartName="/ppt/media/image113.png" ContentType="image/png"/>
  <Override PartName="/ppt/media/image324.png" ContentType="image/png"/>
  <Override PartName="/ppt/media/image286.png" ContentType="image/png"/>
  <Override PartName="/ppt/media/image332.png" ContentType="image/png"/>
  <Override PartName="/ppt/media/image294.png" ContentType="image/png"/>
  <Override PartName="/ppt/media/image414.png" ContentType="image/png"/>
  <Override PartName="/ppt/media/image331.png" ContentType="image/png"/>
  <Override PartName="/ppt/media/image293.png" ContentType="image/png"/>
  <Override PartName="/ppt/media/image330.png" ContentType="image/png"/>
  <Override PartName="/ppt/media/image292.png" ContentType="image/png"/>
  <Override PartName="/ppt/media/image427.png" ContentType="image/png"/>
  <Override PartName="/ppt/media/image124.png" ContentType="image/png"/>
  <Override PartName="/ppt/media/image389.png" ContentType="image/png"/>
  <Override PartName="/ppt/media/image291.png" ContentType="image/png"/>
  <Override PartName="/ppt/media/image323.png" ContentType="image/png"/>
  <Override PartName="/ppt/media/image285.png" ContentType="image/png"/>
  <Override PartName="/ppt/media/image276.png" ContentType="image/png"/>
  <Override PartName="/ppt/media/image314.png" ContentType="image/png"/>
  <Override PartName="/ppt/media/image322.png" ContentType="image/png"/>
  <Override PartName="/ppt/media/image284.png" ContentType="image/png"/>
  <Override PartName="/ppt/media/image275.png" ContentType="image/png"/>
  <Override PartName="/ppt/media/image313.png" ContentType="image/png"/>
  <Override PartName="/ppt/media/image321.png" ContentType="image/png"/>
  <Override PartName="/ppt/media/image283.png" ContentType="image/png"/>
  <Override PartName="/ppt/media/image274.png" ContentType="image/png"/>
  <Override PartName="/ppt/media/image312.png" ContentType="image/png"/>
  <Override PartName="/ppt/media/image320.png" ContentType="image/png"/>
  <Override PartName="/ppt/media/image282.png" ContentType="image/png"/>
  <Override PartName="/ppt/media/image273.png" ContentType="image/png"/>
  <Override PartName="/ppt/media/image311.png" ContentType="image/png"/>
  <Override PartName="/ppt/media/image281.png" ContentType="image/png"/>
  <Override PartName="/ppt/media/image272.png" ContentType="image/png"/>
  <Override PartName="/ppt/media/image310.png" ContentType="image/png"/>
  <Override PartName="/ppt/media/image96.png" ContentType="image/png"/>
  <Override PartName="/ppt/media/image28.png" ContentType="image/png"/>
  <Override PartName="/ppt/media/image354.png" ContentType="image/png"/>
  <Override PartName="/ppt/media/image353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345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115.png" ContentType="image/png"/>
  <Override PartName="/ppt/media/image91.png" ContentType="image/png"/>
  <Override PartName="/ppt/media/image95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114.png" ContentType="image/png"/>
  <Override PartName="/ppt/media/image90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350.png" ContentType="image/png"/>
  <Override PartName="/ppt/media/image24.png" ContentType="image/png"/>
  <Override PartName="/ppt/media/image116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351.png" ContentType="image/png"/>
  <Override PartName="/ppt/media/image25.png" ContentType="image/png"/>
  <Override PartName="/ppt/media/image117.png" ContentType="image/png"/>
  <Override PartName="/ppt/media/image93.png" ContentType="image/png"/>
  <Override PartName="/ppt/media/image340.png" ContentType="image/png"/>
  <Override PartName="/ppt/media/image14.png" ContentType="image/png"/>
  <Override PartName="/ppt/media/image106.png" ContentType="image/png"/>
  <Override PartName="/ppt/media/image82.png" ContentType="image/png"/>
  <Override PartName="/ppt/media/image32.png" ContentType="image/png"/>
  <Override PartName="/ppt/media/image352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104.png" ContentType="image/png"/>
  <Override PartName="/ppt/media/image80.png" ContentType="image/png"/>
  <Override PartName="/ppt/media/image12.png" ContentType="image/png"/>
  <Override PartName="/ppt/media/image341.png" ContentType="image/png"/>
  <Override PartName="/ppt/media/image15.png" ContentType="image/png"/>
  <Override PartName="/ppt/media/image107.png" ContentType="image/png"/>
  <Override PartName="/ppt/media/image83.png" ContentType="image/png"/>
  <Override PartName="/ppt/media/image33.png" ContentType="image/png"/>
  <Override PartName="/ppt/media/image105.png" ContentType="image/png"/>
  <Override PartName="/ppt/media/image81.png" ContentType="image/png"/>
  <Override PartName="/ppt/media/image13.png" ContentType="image/png"/>
  <Override PartName="/ppt/media/image342.png" ContentType="image/png"/>
  <Override PartName="/ppt/media/image16.png" ContentType="image/png"/>
  <Override PartName="/ppt/media/image108.png" ContentType="image/png"/>
  <Override PartName="/ppt/media/image84.png" ContentType="image/png"/>
  <Override PartName="/ppt/media/image360.png" ContentType="image/png"/>
  <Override PartName="/ppt/media/image34.png" ContentType="image/png"/>
  <Override PartName="/ppt/media/image343.png" ContentType="image/png"/>
  <Override PartName="/ppt/media/image17.png" ContentType="image/png"/>
  <Override PartName="/ppt/media/image5.png" ContentType="image/png"/>
  <Override PartName="/ppt/media/image157.png" ContentType="image/png"/>
  <Override PartName="/ppt/media/image361.png" ContentType="image/png"/>
  <Override PartName="/ppt/media/image35.png" ContentType="image/png"/>
  <Override PartName="/ppt/media/image10.png" ContentType="image/png"/>
  <Override PartName="/ppt/media/image373.png" ContentType="image/png"/>
  <Override PartName="/ppt/media/image47.png" ContentType="image/png"/>
  <Override PartName="/ppt/media/image344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2.png" ContentType="image/png"/>
  <Override PartName="/ppt/media/image36.png" ContentType="image/png"/>
  <Override PartName="/ppt/media/image11.png" ContentType="image/png"/>
  <Override PartName="/ppt/media/image374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63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95.png" ContentType="image/png"/>
  <Override PartName="/ppt/media/image40.png" ContentType="image/png"/>
  <Override PartName="/ppt/slides/_rels/slide28.xml.rels" ContentType="application/vnd.openxmlformats-package.relationships+xml"/>
  <Override PartName="/ppt/slides/_rels/slide95.xml.rels" ContentType="application/vnd.openxmlformats-package.relationships+xml"/>
  <Override PartName="/ppt/slides/_rels/slide128.xml.rels" ContentType="application/vnd.openxmlformats-package.relationships+xml"/>
  <Override PartName="/ppt/slides/_rels/slide27.xml.rels" ContentType="application/vnd.openxmlformats-package.relationships+xml"/>
  <Override PartName="/ppt/slides/_rels/slide118.xml.rels" ContentType="application/vnd.openxmlformats-package.relationships+xml"/>
  <Override PartName="/ppt/slides/_rels/slide85.xml.rels" ContentType="application/vnd.openxmlformats-package.relationships+xml"/>
  <Override PartName="/ppt/slides/_rels/slide88.xml.rels" ContentType="application/vnd.openxmlformats-package.relationships+xml"/>
  <Override PartName="/ppt/slides/_rels/slide130.xml.rels" ContentType="application/vnd.openxmlformats-package.relationships+xml"/>
  <Override PartName="/ppt/slides/_rels/slide77.xml.rels" ContentType="application/vnd.openxmlformats-package.relationships+xml"/>
  <Override PartName="/ppt/slides/_rels/slide133.xml.rels" ContentType="application/vnd.openxmlformats-package.relationships+xml"/>
  <Override PartName="/ppt/slides/_rels/slide43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9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54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78.xml.rels" ContentType="application/vnd.openxmlformats-package.relationships+xml"/>
  <Override PartName="/ppt/slides/_rels/slide5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12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34.xml.rels" ContentType="application/vnd.openxmlformats-package.relationships+xml"/>
  <Override PartName="/ppt/slides/_rels/slide111.xml.rels" ContentType="application/vnd.openxmlformats-package.relationships+xml"/>
  <Override PartName="/ppt/slides/_rels/slide131.xml.rels" ContentType="application/vnd.openxmlformats-package.relationships+xml"/>
  <Override PartName="/ppt/slides/_rels/slide53.xml.rels" ContentType="application/vnd.openxmlformats-package.relationships+xml"/>
  <Override PartName="/ppt/slides/_rels/slide132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5.xml.rels" ContentType="application/vnd.openxmlformats-package.relationships+xml"/>
  <Override PartName="/ppt/slides/_rels/slide48.xml.rels" ContentType="application/vnd.openxmlformats-package.relationships+xml"/>
  <Override PartName="/ppt/slides/_rels/slide92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49.xml.rels" ContentType="application/vnd.openxmlformats-package.relationships+xml"/>
  <Override PartName="/ppt/slides/_rels/slide93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69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70.xml.rels" ContentType="application/vnd.openxmlformats-package.relationships+xml"/>
  <Override PartName="/ppt/slides/_rels/slide26.xml.rels" ContentType="application/vnd.openxmlformats-package.relationships+xml"/>
  <Override PartName="/ppt/slides/_rels/slide10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80.xml.rels" ContentType="application/vnd.openxmlformats-package.relationships+xml"/>
  <Override PartName="/ppt/slides/_rels/slide36.xml.rels" ContentType="application/vnd.openxmlformats-package.relationships+xml"/>
  <Override PartName="/ppt/slides/_rels/slide113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2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6.xml" ContentType="application/vnd.openxmlformats-officedocument.presentationml.slide+xml"/>
  <Override PartName="/ppt/slides/slide47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9.xml" ContentType="application/vnd.openxmlformats-officedocument.presentationml.slide+xml"/>
  <Override PartName="/ppt/slides/slide128.xml" ContentType="application/vnd.openxmlformats-officedocument.presentationml.slide+xml"/>
  <Override PartName="/ppt/slides/slide43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134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131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15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  <Override PartName="/ppt/slides/slide114.xml" ContentType="application/vnd.openxmlformats-officedocument.presentationml.slide+xml"/>
  <Override PartName="/ppt/slides/slide19.xml" ContentType="application/vnd.openxmlformats-officedocument.presentationml.slide+xml"/>
  <Override PartName="/ppt/slides/slide87.xml" ContentType="application/vnd.openxmlformats-officedocument.presentationml.slide+xml"/>
  <Override PartName="/ppt/slides/slide115.xml" ContentType="application/vnd.openxmlformats-officedocument.presentationml.slide+xml"/>
  <Override PartName="/ppt/slides/slide88.xml" ContentType="application/vnd.openxmlformats-officedocument.presentationml.slide+xml"/>
  <Override PartName="/ppt/slides/slide116.xml" ContentType="application/vnd.openxmlformats-officedocument.presentationml.slide+xml"/>
  <Override PartName="/ppt/slides/slide89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27.xml" ContentType="application/vnd.openxmlformats-officedocument.presentationml.slide+xml"/>
  <Override PartName="/ppt/slides/slide95.xml" ContentType="application/vnd.openxmlformats-officedocument.presentationml.slide+xml"/>
  <Override PartName="/ppt/slides/slide123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  <Override PartName="/ppt/slides/slide1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8ED8918-D6B8-4159-B467-48E0CDE563F7}" type="datetime1">
              <a:rPr b="0" lang="en-AU" sz="900" spc="-1" strike="noStrike">
                <a:solidFill>
                  <a:srgbClr val="ffffff"/>
                </a:solidFill>
                <a:latin typeface="Calibri"/>
              </a:rPr>
              <a:t>30/04/2021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16FB3D-9F3B-412A-A24D-EC0B4923721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44.png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49.png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54.png"/><Relationship Id="rId2" Type="http://schemas.openxmlformats.org/officeDocument/2006/relationships/image" Target="../media/image355.png"/><Relationship Id="rId3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356.png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361.png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image" Target="../media/image367.png"/><Relationship Id="rId3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368.png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371.png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374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37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376.png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380.png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385.png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389.png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392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393.png"/><Relationship Id="rId2" Type="http://schemas.openxmlformats.org/officeDocument/2006/relationships/image" Target="../media/image394.png"/><Relationship Id="rId3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395.png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399.png"/><Relationship Id="rId2" Type="http://schemas.openxmlformats.org/officeDocument/2006/relationships/image" Target="../media/image400.png"/><Relationship Id="rId3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401.png"/><Relationship Id="rId2" Type="http://schemas.openxmlformats.org/officeDocument/2006/relationships/image" Target="../media/image402.png"/><Relationship Id="rId3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403.png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406.png"/><Relationship Id="rId2" Type="http://schemas.openxmlformats.org/officeDocument/2006/relationships/image" Target="../media/image407.png"/><Relationship Id="rId3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408.png"/><Relationship Id="rId2" Type="http://schemas.openxmlformats.org/officeDocument/2006/relationships/image" Target="../media/image409.png"/><Relationship Id="rId3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410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411.png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414.png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418.png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422.png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425.png"/><Relationship Id="rId2" Type="http://schemas.openxmlformats.org/officeDocument/2006/relationships/image" Target="../media/image426.png"/><Relationship Id="rId3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427.png"/><Relationship Id="rId2" Type="http://schemas.openxmlformats.org/officeDocument/2006/relationships/image" Target="../media/image428.png"/><Relationship Id="rId3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42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430.png"/><Relationship Id="rId2" Type="http://schemas.openxmlformats.org/officeDocument/2006/relationships/image" Target="../media/image431.png"/><Relationship Id="rId3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432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433.png"/><Relationship Id="rId2" Type="http://schemas.openxmlformats.org/officeDocument/2006/relationships/image" Target="../media/image434.png"/><Relationship Id="rId3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435.png"/><Relationship Id="rId2" Type="http://schemas.openxmlformats.org/officeDocument/2006/relationships/image" Target="../media/image436.png"/><Relationship Id="rId3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image" Target="../media/image216.png"/><Relationship Id="rId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46.png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57.png"/><Relationship Id="rId2" Type="http://schemas.openxmlformats.org/officeDocument/2006/relationships/image" Target="../media/image258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59.png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62.png"/><Relationship Id="rId2" Type="http://schemas.openxmlformats.org/officeDocument/2006/relationships/image" Target="../media/image263.png"/><Relationship Id="rId3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image" Target="../media/image273.png"/><Relationship Id="rId3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74.png"/><Relationship Id="rId2" Type="http://schemas.openxmlformats.org/officeDocument/2006/relationships/image" Target="../media/image275.png"/><Relationship Id="rId3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79.png"/><Relationship Id="rId2" Type="http://schemas.openxmlformats.org/officeDocument/2006/relationships/image" Target="../media/image280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81.png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image" Target="../media/image28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88.png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291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image" Target="../media/image293.png"/><Relationship Id="rId3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94.png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image" Target="../media/image298.png"/><Relationship Id="rId3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99.png"/><Relationship Id="rId2" Type="http://schemas.openxmlformats.org/officeDocument/2006/relationships/image" Target="../media/image300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image" Target="../media/image302.png"/><Relationship Id="rId3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303.png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image" Target="../media/image30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308.png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311.png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315.png"/><Relationship Id="rId2" Type="http://schemas.openxmlformats.org/officeDocument/2006/relationships/image" Target="../media/image316.png"/><Relationship Id="rId3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17.png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320.png"/><Relationship Id="rId2" Type="http://schemas.openxmlformats.org/officeDocument/2006/relationships/image" Target="../media/image321.png"/><Relationship Id="rId3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322.png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27.png"/><Relationship Id="rId2" Type="http://schemas.openxmlformats.org/officeDocument/2006/relationships/image" Target="../media/image328.png"/><Relationship Id="rId3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34.png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38.png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121C67D-B31E-4B8A-9963-187AA9DD961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8" name="Picture 3" descr=""/>
          <p:cNvPicPr/>
          <p:nvPr/>
        </p:nvPicPr>
        <p:blipFill>
          <a:blip r:embed="rId1"/>
          <a:stretch/>
        </p:blipFill>
        <p:spPr>
          <a:xfrm>
            <a:off x="1149120" y="163080"/>
            <a:ext cx="3685680" cy="1199880"/>
          </a:xfrm>
          <a:prstGeom prst="rect">
            <a:avLst/>
          </a:prstGeom>
          <a:ln>
            <a:noFill/>
          </a:ln>
        </p:spPr>
      </p:pic>
      <p:pic>
        <p:nvPicPr>
          <p:cNvPr id="49" name="Picture 4" descr=""/>
          <p:cNvPicPr/>
          <p:nvPr/>
        </p:nvPicPr>
        <p:blipFill>
          <a:blip r:embed="rId2"/>
          <a:stretch/>
        </p:blipFill>
        <p:spPr>
          <a:xfrm>
            <a:off x="2927880" y="1363320"/>
            <a:ext cx="6338880" cy="432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F2D4585-463B-4AB2-AF54-C221CAF1723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722520" y="145440"/>
            <a:ext cx="7372080" cy="1904760"/>
          </a:xfrm>
          <a:prstGeom prst="rect">
            <a:avLst/>
          </a:prstGeom>
          <a:ln>
            <a:noFill/>
          </a:ln>
        </p:spPr>
      </p:pic>
      <p:pic>
        <p:nvPicPr>
          <p:cNvPr id="90" name="Picture 4" descr=""/>
          <p:cNvPicPr/>
          <p:nvPr/>
        </p:nvPicPr>
        <p:blipFill>
          <a:blip r:embed="rId2"/>
          <a:stretch/>
        </p:blipFill>
        <p:spPr>
          <a:xfrm>
            <a:off x="903240" y="2336760"/>
            <a:ext cx="2400120" cy="390240"/>
          </a:xfrm>
          <a:prstGeom prst="rect">
            <a:avLst/>
          </a:prstGeom>
          <a:ln>
            <a:noFill/>
          </a:ln>
        </p:spPr>
      </p:pic>
      <p:pic>
        <p:nvPicPr>
          <p:cNvPr id="91" name="Picture 5" descr=""/>
          <p:cNvPicPr/>
          <p:nvPr/>
        </p:nvPicPr>
        <p:blipFill>
          <a:blip r:embed="rId3"/>
          <a:stretch/>
        </p:blipFill>
        <p:spPr>
          <a:xfrm>
            <a:off x="3387600" y="2440440"/>
            <a:ext cx="5419440" cy="914040"/>
          </a:xfrm>
          <a:prstGeom prst="rect">
            <a:avLst/>
          </a:prstGeom>
          <a:ln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4"/>
          <a:stretch/>
        </p:blipFill>
        <p:spPr>
          <a:xfrm>
            <a:off x="4551480" y="3335400"/>
            <a:ext cx="4381200" cy="647280"/>
          </a:xfrm>
          <a:prstGeom prst="rect">
            <a:avLst/>
          </a:prstGeom>
          <a:ln>
            <a:noFill/>
          </a:ln>
        </p:spPr>
      </p:pic>
      <p:pic>
        <p:nvPicPr>
          <p:cNvPr id="93" name="Picture 7" descr=""/>
          <p:cNvPicPr/>
          <p:nvPr/>
        </p:nvPicPr>
        <p:blipFill>
          <a:blip r:embed="rId5"/>
          <a:stretch/>
        </p:blipFill>
        <p:spPr>
          <a:xfrm>
            <a:off x="4888080" y="3921480"/>
            <a:ext cx="3314520" cy="657000"/>
          </a:xfrm>
          <a:prstGeom prst="rect">
            <a:avLst/>
          </a:prstGeom>
          <a:ln>
            <a:noFill/>
          </a:ln>
        </p:spPr>
      </p:pic>
      <p:pic>
        <p:nvPicPr>
          <p:cNvPr id="94" name="Picture 8" descr=""/>
          <p:cNvPicPr/>
          <p:nvPr/>
        </p:nvPicPr>
        <p:blipFill>
          <a:blip r:embed="rId6"/>
          <a:stretch/>
        </p:blipFill>
        <p:spPr>
          <a:xfrm>
            <a:off x="3494160" y="5066640"/>
            <a:ext cx="5838480" cy="90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B11E57-1DC3-4F4C-AF99-91773FB40C6D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97" name="Picture 3" descr=""/>
          <p:cNvPicPr/>
          <p:nvPr/>
        </p:nvPicPr>
        <p:blipFill>
          <a:blip r:embed="rId1"/>
          <a:stretch/>
        </p:blipFill>
        <p:spPr>
          <a:xfrm>
            <a:off x="1538280" y="0"/>
            <a:ext cx="5117760" cy="1145880"/>
          </a:xfrm>
          <a:prstGeom prst="rect">
            <a:avLst/>
          </a:prstGeom>
          <a:ln>
            <a:noFill/>
          </a:ln>
        </p:spPr>
      </p:pic>
      <p:pic>
        <p:nvPicPr>
          <p:cNvPr id="598" name="Picture 4" descr=""/>
          <p:cNvPicPr/>
          <p:nvPr/>
        </p:nvPicPr>
        <p:blipFill>
          <a:blip r:embed="rId2"/>
          <a:stretch/>
        </p:blipFill>
        <p:spPr>
          <a:xfrm>
            <a:off x="387360" y="1146240"/>
            <a:ext cx="10018440" cy="1817640"/>
          </a:xfrm>
          <a:prstGeom prst="rect">
            <a:avLst/>
          </a:prstGeom>
          <a:ln>
            <a:noFill/>
          </a:ln>
        </p:spPr>
      </p:pic>
      <p:pic>
        <p:nvPicPr>
          <p:cNvPr id="599" name="Picture 5" descr=""/>
          <p:cNvPicPr/>
          <p:nvPr/>
        </p:nvPicPr>
        <p:blipFill>
          <a:blip r:embed="rId3"/>
          <a:stretch/>
        </p:blipFill>
        <p:spPr>
          <a:xfrm>
            <a:off x="8211960" y="2833920"/>
            <a:ext cx="3839400" cy="2742120"/>
          </a:xfrm>
          <a:prstGeom prst="rect">
            <a:avLst/>
          </a:prstGeom>
          <a:ln>
            <a:noFill/>
          </a:ln>
        </p:spPr>
      </p:pic>
      <p:pic>
        <p:nvPicPr>
          <p:cNvPr id="600" name="Picture 6" descr=""/>
          <p:cNvPicPr/>
          <p:nvPr/>
        </p:nvPicPr>
        <p:blipFill>
          <a:blip r:embed="rId4"/>
          <a:stretch/>
        </p:blipFill>
        <p:spPr>
          <a:xfrm>
            <a:off x="537840" y="3086280"/>
            <a:ext cx="5870880" cy="1189080"/>
          </a:xfrm>
          <a:prstGeom prst="rect">
            <a:avLst/>
          </a:prstGeom>
          <a:ln>
            <a:noFill/>
          </a:ln>
        </p:spPr>
      </p:pic>
      <p:pic>
        <p:nvPicPr>
          <p:cNvPr id="601" name="Picture 7" descr=""/>
          <p:cNvPicPr/>
          <p:nvPr/>
        </p:nvPicPr>
        <p:blipFill>
          <a:blip r:embed="rId5"/>
          <a:stretch/>
        </p:blipFill>
        <p:spPr>
          <a:xfrm>
            <a:off x="159120" y="4275720"/>
            <a:ext cx="8349480" cy="207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2" dur="indefinite" restart="never" nodeType="tmRoot">
          <p:childTnLst>
            <p:seq>
              <p:cTn id="1473" dur="indefinite" nodeType="mainSeq">
                <p:childTnLst>
                  <p:par>
                    <p:cTn id="1474" fill="hold">
                      <p:stCondLst>
                        <p:cond delay="indefinite"/>
                      </p:stCondLst>
                      <p:childTnLst>
                        <p:par>
                          <p:cTn id="1475" fill="hold">
                            <p:stCondLst>
                              <p:cond delay="0"/>
                            </p:stCondLst>
                            <p:childTnLst>
                              <p:par>
                                <p:cTn id="14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9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0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1" fill="hold">
                      <p:stCondLst>
                        <p:cond delay="indefinite"/>
                      </p:stCondLst>
                      <p:childTnLst>
                        <p:par>
                          <p:cTn id="1482" fill="hold">
                            <p:stCondLst>
                              <p:cond delay="0"/>
                            </p:stCondLst>
                            <p:childTnLst>
                              <p:par>
                                <p:cTn id="148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86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7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8" fill="hold">
                      <p:stCondLst>
                        <p:cond delay="indefinite"/>
                      </p:stCondLst>
                      <p:childTnLst>
                        <p:par>
                          <p:cTn id="1489" fill="hold">
                            <p:stCondLst>
                              <p:cond delay="0"/>
                            </p:stCondLst>
                            <p:childTnLst>
                              <p:par>
                                <p:cTn id="14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93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4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5" fill="hold">
                      <p:stCondLst>
                        <p:cond delay="indefinite"/>
                      </p:stCondLst>
                      <p:childTnLst>
                        <p:par>
                          <p:cTn id="1496" fill="hold">
                            <p:stCondLst>
                              <p:cond delay="0"/>
                            </p:stCondLst>
                            <p:childTnLst>
                              <p:par>
                                <p:cTn id="149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9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0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1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2" fill="hold">
                      <p:stCondLst>
                        <p:cond delay="indefinite"/>
                      </p:stCondLst>
                      <p:childTnLst>
                        <p:par>
                          <p:cTn id="1503" fill="hold">
                            <p:stCondLst>
                              <p:cond delay="0"/>
                            </p:stCondLst>
                            <p:childTnLst>
                              <p:par>
                                <p:cTn id="15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6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7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8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0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505FC83-95D5-4A78-BC1A-A595614E69D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04" name="Picture 3" descr=""/>
          <p:cNvPicPr/>
          <p:nvPr/>
        </p:nvPicPr>
        <p:blipFill>
          <a:blip r:embed="rId1"/>
          <a:stretch/>
        </p:blipFill>
        <p:spPr>
          <a:xfrm>
            <a:off x="487440" y="215640"/>
            <a:ext cx="9259920" cy="827280"/>
          </a:xfrm>
          <a:prstGeom prst="rect">
            <a:avLst/>
          </a:prstGeom>
          <a:ln>
            <a:noFill/>
          </a:ln>
        </p:spPr>
      </p:pic>
      <p:pic>
        <p:nvPicPr>
          <p:cNvPr id="605" name="Picture 4" descr=""/>
          <p:cNvPicPr/>
          <p:nvPr/>
        </p:nvPicPr>
        <p:blipFill>
          <a:blip r:embed="rId2"/>
          <a:stretch/>
        </p:blipFill>
        <p:spPr>
          <a:xfrm>
            <a:off x="487440" y="1043280"/>
            <a:ext cx="10227960" cy="952560"/>
          </a:xfrm>
          <a:prstGeom prst="rect">
            <a:avLst/>
          </a:prstGeom>
          <a:ln>
            <a:noFill/>
          </a:ln>
        </p:spPr>
      </p:pic>
      <p:pic>
        <p:nvPicPr>
          <p:cNvPr id="606" name="Picture 5" descr=""/>
          <p:cNvPicPr/>
          <p:nvPr/>
        </p:nvPicPr>
        <p:blipFill>
          <a:blip r:embed="rId3"/>
          <a:stretch/>
        </p:blipFill>
        <p:spPr>
          <a:xfrm>
            <a:off x="7304760" y="2227320"/>
            <a:ext cx="4414680" cy="3022560"/>
          </a:xfrm>
          <a:prstGeom prst="rect">
            <a:avLst/>
          </a:prstGeom>
          <a:ln>
            <a:noFill/>
          </a:ln>
        </p:spPr>
      </p:pic>
      <p:pic>
        <p:nvPicPr>
          <p:cNvPr id="607" name="Picture 6" descr=""/>
          <p:cNvPicPr/>
          <p:nvPr/>
        </p:nvPicPr>
        <p:blipFill>
          <a:blip r:embed="rId4"/>
          <a:stretch/>
        </p:blipFill>
        <p:spPr>
          <a:xfrm>
            <a:off x="0" y="2227320"/>
            <a:ext cx="7772400" cy="813600"/>
          </a:xfrm>
          <a:prstGeom prst="rect">
            <a:avLst/>
          </a:prstGeom>
          <a:ln>
            <a:noFill/>
          </a:ln>
        </p:spPr>
      </p:pic>
      <p:pic>
        <p:nvPicPr>
          <p:cNvPr id="608" name="Picture 7" descr=""/>
          <p:cNvPicPr/>
          <p:nvPr/>
        </p:nvPicPr>
        <p:blipFill>
          <a:blip r:embed="rId5"/>
          <a:stretch/>
        </p:blipFill>
        <p:spPr>
          <a:xfrm>
            <a:off x="287280" y="3180240"/>
            <a:ext cx="6797160" cy="16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09" dur="indefinite" restart="never" nodeType="tmRoot">
          <p:childTnLst>
            <p:seq>
              <p:cTn id="1510" dur="indefinite" nodeType="mainSeq">
                <p:childTnLst>
                  <p:par>
                    <p:cTn id="1511" fill="hold">
                      <p:stCondLst>
                        <p:cond delay="indefinite"/>
                      </p:stCondLst>
                      <p:childTnLst>
                        <p:par>
                          <p:cTn id="1512" fill="hold">
                            <p:stCondLst>
                              <p:cond delay="0"/>
                            </p:stCondLst>
                            <p:childTnLst>
                              <p:par>
                                <p:cTn id="15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5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16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7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8" fill="hold">
                      <p:stCondLst>
                        <p:cond delay="indefinite"/>
                      </p:stCondLst>
                      <p:childTnLst>
                        <p:par>
                          <p:cTn id="1519" fill="hold">
                            <p:stCondLst>
                              <p:cond delay="0"/>
                            </p:stCondLst>
                            <p:childTnLst>
                              <p:par>
                                <p:cTn id="15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2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3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4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5" fill="hold">
                      <p:stCondLst>
                        <p:cond delay="indefinite"/>
                      </p:stCondLst>
                      <p:childTnLst>
                        <p:par>
                          <p:cTn id="1526" fill="hold">
                            <p:stCondLst>
                              <p:cond delay="0"/>
                            </p:stCondLst>
                            <p:childTnLst>
                              <p:par>
                                <p:cTn id="15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9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30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1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2" fill="hold">
                      <p:stCondLst>
                        <p:cond delay="indefinite"/>
                      </p:stCondLst>
                      <p:childTnLst>
                        <p:par>
                          <p:cTn id="1533" fill="hold">
                            <p:stCondLst>
                              <p:cond delay="0"/>
                            </p:stCondLst>
                            <p:childTnLst>
                              <p:par>
                                <p:cTn id="15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6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37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8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9" fill="hold">
                      <p:stCondLst>
                        <p:cond delay="indefinite"/>
                      </p:stCondLst>
                      <p:childTnLst>
                        <p:par>
                          <p:cTn id="1540" fill="hold">
                            <p:stCondLst>
                              <p:cond delay="0"/>
                            </p:stCondLst>
                            <p:childTnLst>
                              <p:par>
                                <p:cTn id="154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3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44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5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1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776B1D-85EC-4BA0-A5CD-9CAB6FFE133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11" name="Picture 3" descr=""/>
          <p:cNvPicPr/>
          <p:nvPr/>
        </p:nvPicPr>
        <p:blipFill>
          <a:blip r:embed="rId1"/>
          <a:stretch/>
        </p:blipFill>
        <p:spPr>
          <a:xfrm>
            <a:off x="1405080" y="197280"/>
            <a:ext cx="6270120" cy="2229480"/>
          </a:xfrm>
          <a:prstGeom prst="rect">
            <a:avLst/>
          </a:prstGeom>
          <a:ln>
            <a:noFill/>
          </a:ln>
        </p:spPr>
      </p:pic>
      <p:pic>
        <p:nvPicPr>
          <p:cNvPr id="612" name="Picture 4" descr=""/>
          <p:cNvPicPr/>
          <p:nvPr/>
        </p:nvPicPr>
        <p:blipFill>
          <a:blip r:embed="rId2"/>
          <a:stretch/>
        </p:blipFill>
        <p:spPr>
          <a:xfrm>
            <a:off x="354960" y="2985840"/>
            <a:ext cx="10089720" cy="166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6" dur="indefinite" restart="never" nodeType="tmRoot">
          <p:childTnLst>
            <p:seq>
              <p:cTn id="1547" dur="indefinite" nodeType="mainSeq">
                <p:childTnLst>
                  <p:par>
                    <p:cTn id="1548" fill="hold">
                      <p:stCondLst>
                        <p:cond delay="indefinite"/>
                      </p:stCondLst>
                      <p:childTnLst>
                        <p:par>
                          <p:cTn id="1549" fill="hold">
                            <p:stCondLst>
                              <p:cond delay="0"/>
                            </p:stCondLst>
                            <p:childTnLst>
                              <p:par>
                                <p:cTn id="15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2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53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4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5" fill="hold">
                      <p:stCondLst>
                        <p:cond delay="indefinite"/>
                      </p:stCondLst>
                      <p:childTnLst>
                        <p:par>
                          <p:cTn id="1556" fill="hold">
                            <p:stCondLst>
                              <p:cond delay="0"/>
                            </p:stCondLst>
                            <p:childTnLst>
                              <p:par>
                                <p:cTn id="15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9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60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1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1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36A66F-DF7D-4001-AB50-9B587A1CCBD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15" name="Picture 3" descr=""/>
          <p:cNvPicPr/>
          <p:nvPr/>
        </p:nvPicPr>
        <p:blipFill>
          <a:blip r:embed="rId1"/>
          <a:stretch/>
        </p:blipFill>
        <p:spPr>
          <a:xfrm>
            <a:off x="280440" y="142200"/>
            <a:ext cx="10112400" cy="1962720"/>
          </a:xfrm>
          <a:prstGeom prst="rect">
            <a:avLst/>
          </a:prstGeom>
          <a:ln>
            <a:noFill/>
          </a:ln>
        </p:spPr>
      </p:pic>
      <p:pic>
        <p:nvPicPr>
          <p:cNvPr id="616" name="Picture 4" descr=""/>
          <p:cNvPicPr/>
          <p:nvPr/>
        </p:nvPicPr>
        <p:blipFill>
          <a:blip r:embed="rId2"/>
          <a:stretch/>
        </p:blipFill>
        <p:spPr>
          <a:xfrm>
            <a:off x="8600760" y="1030320"/>
            <a:ext cx="2611440" cy="2662920"/>
          </a:xfrm>
          <a:prstGeom prst="rect">
            <a:avLst/>
          </a:prstGeom>
          <a:ln>
            <a:noFill/>
          </a:ln>
        </p:spPr>
      </p:pic>
      <p:pic>
        <p:nvPicPr>
          <p:cNvPr id="617" name="Picture 5" descr=""/>
          <p:cNvPicPr/>
          <p:nvPr/>
        </p:nvPicPr>
        <p:blipFill>
          <a:blip r:embed="rId3"/>
          <a:stretch/>
        </p:blipFill>
        <p:spPr>
          <a:xfrm>
            <a:off x="0" y="2670120"/>
            <a:ext cx="8428680" cy="1205280"/>
          </a:xfrm>
          <a:prstGeom prst="rect">
            <a:avLst/>
          </a:prstGeom>
          <a:ln>
            <a:noFill/>
          </a:ln>
        </p:spPr>
      </p:pic>
      <p:pic>
        <p:nvPicPr>
          <p:cNvPr id="618" name="Picture 6" descr=""/>
          <p:cNvPicPr/>
          <p:nvPr/>
        </p:nvPicPr>
        <p:blipFill>
          <a:blip r:embed="rId4"/>
          <a:stretch/>
        </p:blipFill>
        <p:spPr>
          <a:xfrm>
            <a:off x="280440" y="4235040"/>
            <a:ext cx="7490880" cy="410400"/>
          </a:xfrm>
          <a:prstGeom prst="rect">
            <a:avLst/>
          </a:prstGeom>
          <a:ln>
            <a:noFill/>
          </a:ln>
        </p:spPr>
      </p:pic>
      <p:pic>
        <p:nvPicPr>
          <p:cNvPr id="619" name="Picture 7" descr=""/>
          <p:cNvPicPr/>
          <p:nvPr/>
        </p:nvPicPr>
        <p:blipFill>
          <a:blip r:embed="rId5"/>
          <a:stretch/>
        </p:blipFill>
        <p:spPr>
          <a:xfrm>
            <a:off x="8657280" y="3583800"/>
            <a:ext cx="2726640" cy="283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2" dur="indefinite" restart="never" nodeType="tmRoot">
          <p:childTnLst>
            <p:seq>
              <p:cTn id="1563" dur="indefinite" nodeType="mainSeq">
                <p:childTnLst>
                  <p:par>
                    <p:cTn id="1564" fill="hold">
                      <p:stCondLst>
                        <p:cond delay="indefinite"/>
                      </p:stCondLst>
                      <p:childTnLst>
                        <p:par>
                          <p:cTn id="1565" fill="hold">
                            <p:stCondLst>
                              <p:cond delay="0"/>
                            </p:stCondLst>
                            <p:childTnLst>
                              <p:par>
                                <p:cTn id="15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8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69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0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1" fill="hold">
                      <p:stCondLst>
                        <p:cond delay="indefinite"/>
                      </p:stCondLst>
                      <p:childTnLst>
                        <p:par>
                          <p:cTn id="1572" fill="hold">
                            <p:stCondLst>
                              <p:cond delay="0"/>
                            </p:stCondLst>
                            <p:childTnLst>
                              <p:par>
                                <p:cTn id="15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6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7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8" fill="hold">
                      <p:stCondLst>
                        <p:cond delay="indefinite"/>
                      </p:stCondLst>
                      <p:childTnLst>
                        <p:par>
                          <p:cTn id="1579" fill="hold">
                            <p:stCondLst>
                              <p:cond delay="0"/>
                            </p:stCondLst>
                            <p:childTnLst>
                              <p:par>
                                <p:cTn id="15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2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83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4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9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0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1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2" fill="hold">
                      <p:stCondLst>
                        <p:cond delay="indefinite"/>
                      </p:stCondLst>
                      <p:childTnLst>
                        <p:par>
                          <p:cTn id="1593" fill="hold">
                            <p:stCondLst>
                              <p:cond delay="0"/>
                            </p:stCondLst>
                            <p:childTnLst>
                              <p:par>
                                <p:cTn id="15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7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8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939CA2-51E2-4054-AFFE-6DD0FCFECDB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22" name="Picture 3" descr=""/>
          <p:cNvPicPr/>
          <p:nvPr/>
        </p:nvPicPr>
        <p:blipFill>
          <a:blip r:embed="rId1"/>
          <a:stretch/>
        </p:blipFill>
        <p:spPr>
          <a:xfrm>
            <a:off x="517320" y="236520"/>
            <a:ext cx="8433000" cy="855360"/>
          </a:xfrm>
          <a:prstGeom prst="rect">
            <a:avLst/>
          </a:prstGeom>
          <a:ln>
            <a:noFill/>
          </a:ln>
        </p:spPr>
      </p:pic>
      <p:pic>
        <p:nvPicPr>
          <p:cNvPr id="623" name="Picture 4" descr=""/>
          <p:cNvPicPr/>
          <p:nvPr/>
        </p:nvPicPr>
        <p:blipFill>
          <a:blip r:embed="rId2"/>
          <a:stretch/>
        </p:blipFill>
        <p:spPr>
          <a:xfrm>
            <a:off x="472320" y="1092240"/>
            <a:ext cx="9428040" cy="1800720"/>
          </a:xfrm>
          <a:prstGeom prst="rect">
            <a:avLst/>
          </a:prstGeom>
          <a:ln>
            <a:noFill/>
          </a:ln>
        </p:spPr>
      </p:pic>
      <p:pic>
        <p:nvPicPr>
          <p:cNvPr id="624" name="Picture 5" descr=""/>
          <p:cNvPicPr/>
          <p:nvPr/>
        </p:nvPicPr>
        <p:blipFill>
          <a:blip r:embed="rId3"/>
          <a:stretch/>
        </p:blipFill>
        <p:spPr>
          <a:xfrm>
            <a:off x="8508960" y="2329560"/>
            <a:ext cx="3665160" cy="3027600"/>
          </a:xfrm>
          <a:prstGeom prst="rect">
            <a:avLst/>
          </a:prstGeom>
          <a:ln>
            <a:noFill/>
          </a:ln>
        </p:spPr>
      </p:pic>
      <p:pic>
        <p:nvPicPr>
          <p:cNvPr id="625" name="Picture 6" descr=""/>
          <p:cNvPicPr/>
          <p:nvPr/>
        </p:nvPicPr>
        <p:blipFill>
          <a:blip r:embed="rId4"/>
          <a:stretch/>
        </p:blipFill>
        <p:spPr>
          <a:xfrm>
            <a:off x="136800" y="3147480"/>
            <a:ext cx="8149680" cy="600840"/>
          </a:xfrm>
          <a:prstGeom prst="rect">
            <a:avLst/>
          </a:prstGeom>
          <a:ln>
            <a:noFill/>
          </a:ln>
        </p:spPr>
      </p:pic>
      <p:pic>
        <p:nvPicPr>
          <p:cNvPr id="626" name="Picture 7" descr=""/>
          <p:cNvPicPr/>
          <p:nvPr/>
        </p:nvPicPr>
        <p:blipFill>
          <a:blip r:embed="rId5"/>
          <a:stretch/>
        </p:blipFill>
        <p:spPr>
          <a:xfrm>
            <a:off x="1257120" y="4017600"/>
            <a:ext cx="7029000" cy="16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99" dur="indefinite" restart="never" nodeType="tmRoot">
          <p:childTnLst>
            <p:seq>
              <p:cTn id="1600" dur="indefinite" nodeType="mainSeq">
                <p:childTnLst>
                  <p:par>
                    <p:cTn id="1601" fill="hold">
                      <p:stCondLst>
                        <p:cond delay="indefinite"/>
                      </p:stCondLst>
                      <p:childTnLst>
                        <p:par>
                          <p:cTn id="1602" fill="hold">
                            <p:stCondLst>
                              <p:cond delay="0"/>
                            </p:stCondLst>
                            <p:childTnLst>
                              <p:par>
                                <p:cTn id="16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5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6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7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8" fill="hold">
                      <p:stCondLst>
                        <p:cond delay="indefinite"/>
                      </p:stCondLst>
                      <p:childTnLst>
                        <p:par>
                          <p:cTn id="1609" fill="hold">
                            <p:stCondLst>
                              <p:cond delay="0"/>
                            </p:stCondLst>
                            <p:childTnLst>
                              <p:par>
                                <p:cTn id="16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2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13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4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5" fill="hold">
                      <p:stCondLst>
                        <p:cond delay="indefinite"/>
                      </p:stCondLst>
                      <p:childTnLst>
                        <p:par>
                          <p:cTn id="1616" fill="hold">
                            <p:stCondLst>
                              <p:cond delay="0"/>
                            </p:stCondLst>
                            <p:childTnLst>
                              <p:par>
                                <p:cTn id="16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9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0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1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2" fill="hold">
                      <p:stCondLst>
                        <p:cond delay="indefinite"/>
                      </p:stCondLst>
                      <p:childTnLst>
                        <p:par>
                          <p:cTn id="1623" fill="hold">
                            <p:stCondLst>
                              <p:cond delay="0"/>
                            </p:stCondLst>
                            <p:childTnLst>
                              <p:par>
                                <p:cTn id="16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6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7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8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9" fill="hold">
                      <p:stCondLst>
                        <p:cond delay="indefinite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3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34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5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2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4BA11BC-F638-44E0-83CD-E201F305934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29" name="Picture 3" descr=""/>
          <p:cNvPicPr/>
          <p:nvPr/>
        </p:nvPicPr>
        <p:blipFill>
          <a:blip r:embed="rId1"/>
          <a:stretch/>
        </p:blipFill>
        <p:spPr>
          <a:xfrm>
            <a:off x="2287440" y="225360"/>
            <a:ext cx="5129640" cy="1551600"/>
          </a:xfrm>
          <a:prstGeom prst="rect">
            <a:avLst/>
          </a:prstGeom>
          <a:ln>
            <a:noFill/>
          </a:ln>
        </p:spPr>
      </p:pic>
      <p:pic>
        <p:nvPicPr>
          <p:cNvPr id="630" name="Picture 4" descr=""/>
          <p:cNvPicPr/>
          <p:nvPr/>
        </p:nvPicPr>
        <p:blipFill>
          <a:blip r:embed="rId2"/>
          <a:stretch/>
        </p:blipFill>
        <p:spPr>
          <a:xfrm>
            <a:off x="3045240" y="2484000"/>
            <a:ext cx="4475520" cy="85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6" dur="indefinite" restart="never" nodeType="tmRoot">
          <p:childTnLst>
            <p:seq>
              <p:cTn id="1637" dur="indefinite" nodeType="mainSeq">
                <p:childTnLst>
                  <p:par>
                    <p:cTn id="1638" fill="hold">
                      <p:stCondLst>
                        <p:cond delay="indefinite"/>
                      </p:stCondLst>
                      <p:childTnLst>
                        <p:par>
                          <p:cTn id="1639" fill="hold">
                            <p:stCondLst>
                              <p:cond delay="0"/>
                            </p:stCondLst>
                            <p:childTnLst>
                              <p:par>
                                <p:cTn id="16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2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43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4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3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7ED17CE-F538-4485-80E7-314AB8A52D1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33" name="Picture 4" descr=""/>
          <p:cNvPicPr/>
          <p:nvPr/>
        </p:nvPicPr>
        <p:blipFill>
          <a:blip r:embed="rId1"/>
          <a:stretch/>
        </p:blipFill>
        <p:spPr>
          <a:xfrm>
            <a:off x="1467000" y="230040"/>
            <a:ext cx="7432200" cy="593640"/>
          </a:xfrm>
          <a:prstGeom prst="rect">
            <a:avLst/>
          </a:prstGeom>
          <a:ln>
            <a:noFill/>
          </a:ln>
        </p:spPr>
      </p:pic>
      <p:pic>
        <p:nvPicPr>
          <p:cNvPr id="634" name="Picture 3" descr=""/>
          <p:cNvPicPr/>
          <p:nvPr/>
        </p:nvPicPr>
        <p:blipFill>
          <a:blip r:embed="rId2"/>
          <a:stretch/>
        </p:blipFill>
        <p:spPr>
          <a:xfrm>
            <a:off x="1011240" y="1119960"/>
            <a:ext cx="8889120" cy="2463480"/>
          </a:xfrm>
          <a:prstGeom prst="rect">
            <a:avLst/>
          </a:prstGeom>
          <a:ln>
            <a:noFill/>
          </a:ln>
        </p:spPr>
      </p:pic>
      <p:pic>
        <p:nvPicPr>
          <p:cNvPr id="635" name="Picture 5" descr=""/>
          <p:cNvPicPr/>
          <p:nvPr/>
        </p:nvPicPr>
        <p:blipFill>
          <a:blip r:embed="rId3"/>
          <a:stretch/>
        </p:blipFill>
        <p:spPr>
          <a:xfrm>
            <a:off x="1011240" y="3879720"/>
            <a:ext cx="9442080" cy="187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5" dur="indefinite" restart="never" nodeType="tmRoot">
          <p:childTnLst>
            <p:seq>
              <p:cTn id="1646" dur="indefinite" nodeType="mainSeq">
                <p:childTnLst>
                  <p:par>
                    <p:cTn id="1647" fill="hold">
                      <p:stCondLst>
                        <p:cond delay="indefinite"/>
                      </p:stCondLst>
                      <p:childTnLst>
                        <p:par>
                          <p:cTn id="1648" fill="hold">
                            <p:stCondLst>
                              <p:cond delay="0"/>
                            </p:stCondLst>
                            <p:childTnLst>
                              <p:par>
                                <p:cTn id="16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1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2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3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4" fill="hold">
                      <p:stCondLst>
                        <p:cond delay="indefinite"/>
                      </p:stCondLst>
                      <p:childTnLst>
                        <p:par>
                          <p:cTn id="1655" fill="hold">
                            <p:stCondLst>
                              <p:cond delay="0"/>
                            </p:stCondLst>
                            <p:childTnLst>
                              <p:par>
                                <p:cTn id="16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8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9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1" fill="hold">
                      <p:stCondLst>
                        <p:cond delay="indefinite"/>
                      </p:stCondLst>
                      <p:childTnLst>
                        <p:par>
                          <p:cTn id="1662" fill="hold">
                            <p:stCondLst>
                              <p:cond delay="0"/>
                            </p:stCondLst>
                            <p:childTnLst>
                              <p:par>
                                <p:cTn id="166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5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66" dur="1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7" dur="1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3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39DAA1-ED88-43E0-8B4B-D849CCC96B1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38" name="Picture 3" descr=""/>
          <p:cNvPicPr/>
          <p:nvPr/>
        </p:nvPicPr>
        <p:blipFill>
          <a:blip r:embed="rId1"/>
          <a:stretch/>
        </p:blipFill>
        <p:spPr>
          <a:xfrm>
            <a:off x="843840" y="285480"/>
            <a:ext cx="9056520" cy="1517040"/>
          </a:xfrm>
          <a:prstGeom prst="rect">
            <a:avLst/>
          </a:prstGeom>
          <a:ln>
            <a:noFill/>
          </a:ln>
        </p:spPr>
      </p:pic>
      <p:pic>
        <p:nvPicPr>
          <p:cNvPr id="639" name="Picture 5" descr=""/>
          <p:cNvPicPr/>
          <p:nvPr/>
        </p:nvPicPr>
        <p:blipFill>
          <a:blip r:embed="rId2"/>
          <a:stretch/>
        </p:blipFill>
        <p:spPr>
          <a:xfrm>
            <a:off x="1707480" y="4079160"/>
            <a:ext cx="5221080" cy="1220400"/>
          </a:xfrm>
          <a:prstGeom prst="rect">
            <a:avLst/>
          </a:prstGeom>
          <a:ln>
            <a:noFill/>
          </a:ln>
        </p:spPr>
      </p:pic>
      <p:pic>
        <p:nvPicPr>
          <p:cNvPr id="640" name="Picture 7" descr=""/>
          <p:cNvPicPr/>
          <p:nvPr/>
        </p:nvPicPr>
        <p:blipFill>
          <a:blip r:embed="rId3"/>
          <a:stretch/>
        </p:blipFill>
        <p:spPr>
          <a:xfrm>
            <a:off x="843840" y="2030400"/>
            <a:ext cx="10356120" cy="167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68" dur="indefinite" restart="never" nodeType="tmRoot">
          <p:childTnLst>
            <p:seq>
              <p:cTn id="1669" dur="indefinite" nodeType="mainSeq">
                <p:childTnLst>
                  <p:par>
                    <p:cTn id="1670" fill="hold">
                      <p:stCondLst>
                        <p:cond delay="indefinite"/>
                      </p:stCondLst>
                      <p:childTnLst>
                        <p:par>
                          <p:cTn id="1671" fill="hold">
                            <p:stCondLst>
                              <p:cond delay="0"/>
                            </p:stCondLst>
                            <p:childTnLst>
                              <p:par>
                                <p:cTn id="16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4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75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6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7" fill="hold">
                      <p:stCondLst>
                        <p:cond delay="indefinite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1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2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4" fill="hold">
                      <p:stCondLst>
                        <p:cond delay="indefinite"/>
                      </p:stCondLst>
                      <p:childTnLst>
                        <p:par>
                          <p:cTn id="1685" fill="hold">
                            <p:stCondLst>
                              <p:cond delay="0"/>
                            </p:stCondLst>
                            <p:childTnLst>
                              <p:par>
                                <p:cTn id="16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8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9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0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4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3FFD78-7A63-4054-807E-263803753FD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43" name="Picture 3" descr=""/>
          <p:cNvPicPr/>
          <p:nvPr/>
        </p:nvPicPr>
        <p:blipFill>
          <a:blip r:embed="rId1"/>
          <a:stretch/>
        </p:blipFill>
        <p:spPr>
          <a:xfrm>
            <a:off x="1043640" y="675360"/>
            <a:ext cx="8579520" cy="253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1" dur="indefinite" restart="never" nodeType="tmRoot">
          <p:childTnLst>
            <p:seq>
              <p:cTn id="1692" dur="indefinite" nodeType="mainSeq">
                <p:childTnLst>
                  <p:par>
                    <p:cTn id="1693" fill="hold">
                      <p:stCondLst>
                        <p:cond delay="indefinite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7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8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9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4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98412D1-BD24-42A9-9B6F-7AA9C880F88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46" name="Picture 3" descr=""/>
          <p:cNvPicPr/>
          <p:nvPr/>
        </p:nvPicPr>
        <p:blipFill>
          <a:blip r:embed="rId1"/>
          <a:stretch/>
        </p:blipFill>
        <p:spPr>
          <a:xfrm>
            <a:off x="888120" y="215280"/>
            <a:ext cx="9929880" cy="472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00" dur="indefinite" restart="never" nodeType="tmRoot">
          <p:childTnLst>
            <p:seq>
              <p:cTn id="1701" dur="indefinite" nodeType="mainSeq">
                <p:childTnLst>
                  <p:par>
                    <p:cTn id="1702" fill="hold">
                      <p:stCondLst>
                        <p:cond delay="indefinite"/>
                      </p:stCondLst>
                      <p:childTnLst>
                        <p:par>
                          <p:cTn id="1703" fill="hold">
                            <p:stCondLst>
                              <p:cond delay="0"/>
                            </p:stCondLst>
                            <p:childTnLst>
                              <p:par>
                                <p:cTn id="17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6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7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8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EC215B-D91A-431A-9995-A76548E8ED7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1168920" y="401040"/>
            <a:ext cx="7922880" cy="53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4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B847F34-D5D3-4459-BE05-11EFC3DD660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49" name="Picture 3" descr=""/>
          <p:cNvPicPr/>
          <p:nvPr/>
        </p:nvPicPr>
        <p:blipFill>
          <a:blip r:embed="rId1"/>
          <a:stretch/>
        </p:blipFill>
        <p:spPr>
          <a:xfrm>
            <a:off x="807840" y="188280"/>
            <a:ext cx="9950760" cy="957600"/>
          </a:xfrm>
          <a:prstGeom prst="rect">
            <a:avLst/>
          </a:prstGeom>
          <a:ln>
            <a:noFill/>
          </a:ln>
        </p:spPr>
      </p:pic>
      <p:pic>
        <p:nvPicPr>
          <p:cNvPr id="650" name="Picture 4" descr=""/>
          <p:cNvPicPr/>
          <p:nvPr/>
        </p:nvPicPr>
        <p:blipFill>
          <a:blip r:embed="rId2"/>
          <a:stretch/>
        </p:blipFill>
        <p:spPr>
          <a:xfrm>
            <a:off x="807840" y="1249200"/>
            <a:ext cx="9950760" cy="1028520"/>
          </a:xfrm>
          <a:prstGeom prst="rect">
            <a:avLst/>
          </a:prstGeom>
          <a:ln>
            <a:noFill/>
          </a:ln>
        </p:spPr>
      </p:pic>
      <p:pic>
        <p:nvPicPr>
          <p:cNvPr id="651" name="Picture 5" descr=""/>
          <p:cNvPicPr/>
          <p:nvPr/>
        </p:nvPicPr>
        <p:blipFill>
          <a:blip r:embed="rId3"/>
          <a:stretch/>
        </p:blipFill>
        <p:spPr>
          <a:xfrm>
            <a:off x="807840" y="2502720"/>
            <a:ext cx="8193960" cy="1709280"/>
          </a:xfrm>
          <a:prstGeom prst="rect">
            <a:avLst/>
          </a:prstGeom>
          <a:ln>
            <a:noFill/>
          </a:ln>
        </p:spPr>
      </p:pic>
      <p:pic>
        <p:nvPicPr>
          <p:cNvPr id="652" name="Picture 6" descr=""/>
          <p:cNvPicPr/>
          <p:nvPr/>
        </p:nvPicPr>
        <p:blipFill>
          <a:blip r:embed="rId4"/>
          <a:stretch/>
        </p:blipFill>
        <p:spPr>
          <a:xfrm>
            <a:off x="963000" y="4525560"/>
            <a:ext cx="7704000" cy="49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09" dur="indefinite" restart="never" nodeType="tmRoot">
          <p:childTnLst>
            <p:seq>
              <p:cTn id="1710" dur="indefinite" nodeType="mainSeq">
                <p:childTnLst>
                  <p:par>
                    <p:cTn id="1711" fill="hold">
                      <p:stCondLst>
                        <p:cond delay="indefinite"/>
                      </p:stCondLst>
                      <p:childTnLst>
                        <p:par>
                          <p:cTn id="1712" fill="hold">
                            <p:stCondLst>
                              <p:cond delay="0"/>
                            </p:stCondLst>
                            <p:childTnLst>
                              <p:par>
                                <p:cTn id="17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5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1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7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8" fill="hold">
                      <p:stCondLst>
                        <p:cond delay="indefinite"/>
                      </p:stCondLst>
                      <p:childTnLst>
                        <p:par>
                          <p:cTn id="1719" fill="hold">
                            <p:stCondLst>
                              <p:cond delay="0"/>
                            </p:stCondLst>
                            <p:childTnLst>
                              <p:par>
                                <p:cTn id="17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2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3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4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5" fill="hold">
                      <p:stCondLst>
                        <p:cond delay="indefinite"/>
                      </p:stCondLst>
                      <p:childTnLst>
                        <p:par>
                          <p:cTn id="1726" fill="hold">
                            <p:stCondLst>
                              <p:cond delay="0"/>
                            </p:stCondLst>
                            <p:childTnLst>
                              <p:par>
                                <p:cTn id="17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9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0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1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2" fill="hold">
                      <p:stCondLst>
                        <p:cond delay="indefinite"/>
                      </p:stCondLst>
                      <p:childTnLst>
                        <p:par>
                          <p:cTn id="1733" fill="hold">
                            <p:stCondLst>
                              <p:cond delay="0"/>
                            </p:stCondLst>
                            <p:childTnLst>
                              <p:par>
                                <p:cTn id="17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6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7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8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5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9DDC88-6C6E-4CCC-A0C2-9172C8C34A5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55" name="Picture 3" descr=""/>
          <p:cNvPicPr/>
          <p:nvPr/>
        </p:nvPicPr>
        <p:blipFill>
          <a:blip r:embed="rId1"/>
          <a:stretch/>
        </p:blipFill>
        <p:spPr>
          <a:xfrm>
            <a:off x="1085040" y="132840"/>
            <a:ext cx="5495760" cy="1946520"/>
          </a:xfrm>
          <a:prstGeom prst="rect">
            <a:avLst/>
          </a:prstGeom>
          <a:ln>
            <a:noFill/>
          </a:ln>
        </p:spPr>
      </p:pic>
      <p:pic>
        <p:nvPicPr>
          <p:cNvPr id="656" name="Picture 4" descr=""/>
          <p:cNvPicPr/>
          <p:nvPr/>
        </p:nvPicPr>
        <p:blipFill>
          <a:blip r:embed="rId2"/>
          <a:stretch/>
        </p:blipFill>
        <p:spPr>
          <a:xfrm>
            <a:off x="615600" y="2322000"/>
            <a:ext cx="3792600" cy="1000440"/>
          </a:xfrm>
          <a:prstGeom prst="rect">
            <a:avLst/>
          </a:prstGeom>
          <a:ln>
            <a:noFill/>
          </a:ln>
        </p:spPr>
      </p:pic>
      <p:pic>
        <p:nvPicPr>
          <p:cNvPr id="657" name="Picture 5" descr=""/>
          <p:cNvPicPr/>
          <p:nvPr/>
        </p:nvPicPr>
        <p:blipFill>
          <a:blip r:embed="rId3"/>
          <a:stretch/>
        </p:blipFill>
        <p:spPr>
          <a:xfrm>
            <a:off x="615600" y="3255120"/>
            <a:ext cx="8507520" cy="785520"/>
          </a:xfrm>
          <a:prstGeom prst="rect">
            <a:avLst/>
          </a:prstGeom>
          <a:ln>
            <a:noFill/>
          </a:ln>
        </p:spPr>
      </p:pic>
      <p:pic>
        <p:nvPicPr>
          <p:cNvPr id="658" name="Picture 6" descr=""/>
          <p:cNvPicPr/>
          <p:nvPr/>
        </p:nvPicPr>
        <p:blipFill>
          <a:blip r:embed="rId4"/>
          <a:stretch/>
        </p:blipFill>
        <p:spPr>
          <a:xfrm>
            <a:off x="1892160" y="3951000"/>
            <a:ext cx="4070160" cy="1500120"/>
          </a:xfrm>
          <a:prstGeom prst="rect">
            <a:avLst/>
          </a:prstGeom>
          <a:ln>
            <a:noFill/>
          </a:ln>
        </p:spPr>
      </p:pic>
      <p:pic>
        <p:nvPicPr>
          <p:cNvPr id="659" name="Picture 7" descr=""/>
          <p:cNvPicPr/>
          <p:nvPr/>
        </p:nvPicPr>
        <p:blipFill>
          <a:blip r:embed="rId5"/>
          <a:stretch/>
        </p:blipFill>
        <p:spPr>
          <a:xfrm>
            <a:off x="695160" y="5325840"/>
            <a:ext cx="8705880" cy="86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9" dur="indefinite" restart="never" nodeType="tmRoot">
          <p:childTnLst>
            <p:seq>
              <p:cTn id="1740" dur="indefinite" nodeType="mainSeq">
                <p:childTnLst>
                  <p:par>
                    <p:cTn id="1741" fill="hold">
                      <p:stCondLst>
                        <p:cond delay="indefinite"/>
                      </p:stCondLst>
                      <p:childTnLst>
                        <p:par>
                          <p:cTn id="1742" fill="hold">
                            <p:stCondLst>
                              <p:cond delay="0"/>
                            </p:stCondLst>
                            <p:childTnLst>
                              <p:par>
                                <p:cTn id="17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5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4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7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8" fill="hold">
                      <p:stCondLst>
                        <p:cond delay="indefinite"/>
                      </p:stCondLst>
                      <p:childTnLst>
                        <p:par>
                          <p:cTn id="1749" fill="hold">
                            <p:stCondLst>
                              <p:cond delay="0"/>
                            </p:stCondLst>
                            <p:childTnLst>
                              <p:par>
                                <p:cTn id="17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2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53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4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5" fill="hold">
                      <p:stCondLst>
                        <p:cond delay="indefinite"/>
                      </p:stCondLst>
                      <p:childTnLst>
                        <p:par>
                          <p:cTn id="1756" fill="hold">
                            <p:stCondLst>
                              <p:cond delay="0"/>
                            </p:stCondLst>
                            <p:childTnLst>
                              <p:par>
                                <p:cTn id="17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9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60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1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2" fill="hold">
                      <p:stCondLst>
                        <p:cond delay="indefinite"/>
                      </p:stCondLst>
                      <p:childTnLst>
                        <p:par>
                          <p:cTn id="1763" fill="hold">
                            <p:stCondLst>
                              <p:cond delay="0"/>
                            </p:stCondLst>
                            <p:childTnLst>
                              <p:par>
                                <p:cTn id="17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6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67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8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9" fill="hold">
                      <p:stCondLst>
                        <p:cond delay="indefinite"/>
                      </p:stCondLst>
                      <p:childTnLst>
                        <p:par>
                          <p:cTn id="1770" fill="hold">
                            <p:stCondLst>
                              <p:cond delay="0"/>
                            </p:stCondLst>
                            <p:childTnLst>
                              <p:par>
                                <p:cTn id="17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3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74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6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CF6952-CBDF-4EFF-BB72-D4C9E36ADB0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62" name="Picture 3" descr=""/>
          <p:cNvPicPr/>
          <p:nvPr/>
        </p:nvPicPr>
        <p:blipFill>
          <a:blip r:embed="rId1"/>
          <a:stretch/>
        </p:blipFill>
        <p:spPr>
          <a:xfrm>
            <a:off x="364680" y="231840"/>
            <a:ext cx="4735080" cy="1246320"/>
          </a:xfrm>
          <a:prstGeom prst="rect">
            <a:avLst/>
          </a:prstGeom>
          <a:ln>
            <a:noFill/>
          </a:ln>
        </p:spPr>
      </p:pic>
      <p:pic>
        <p:nvPicPr>
          <p:cNvPr id="663" name="Picture 4" descr=""/>
          <p:cNvPicPr/>
          <p:nvPr/>
        </p:nvPicPr>
        <p:blipFill>
          <a:blip r:embed="rId2"/>
          <a:stretch/>
        </p:blipFill>
        <p:spPr>
          <a:xfrm>
            <a:off x="184320" y="1221120"/>
            <a:ext cx="4155480" cy="1050840"/>
          </a:xfrm>
          <a:prstGeom prst="rect">
            <a:avLst/>
          </a:prstGeom>
          <a:ln>
            <a:noFill/>
          </a:ln>
        </p:spPr>
      </p:pic>
      <p:pic>
        <p:nvPicPr>
          <p:cNvPr id="664" name="Picture 5" descr=""/>
          <p:cNvPicPr/>
          <p:nvPr/>
        </p:nvPicPr>
        <p:blipFill>
          <a:blip r:embed="rId3"/>
          <a:stretch/>
        </p:blipFill>
        <p:spPr>
          <a:xfrm>
            <a:off x="0" y="2406240"/>
            <a:ext cx="6938280" cy="890280"/>
          </a:xfrm>
          <a:prstGeom prst="rect">
            <a:avLst/>
          </a:prstGeom>
          <a:ln>
            <a:noFill/>
          </a:ln>
        </p:spPr>
      </p:pic>
      <p:pic>
        <p:nvPicPr>
          <p:cNvPr id="665" name="Picture 6" descr=""/>
          <p:cNvPicPr/>
          <p:nvPr/>
        </p:nvPicPr>
        <p:blipFill>
          <a:blip r:embed="rId4"/>
          <a:stretch/>
        </p:blipFill>
        <p:spPr>
          <a:xfrm>
            <a:off x="184320" y="3431160"/>
            <a:ext cx="10666800" cy="181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6" dur="indefinite" restart="never" nodeType="tmRoot">
          <p:childTnLst>
            <p:seq>
              <p:cTn id="1777" dur="indefinite" nodeType="mainSeq">
                <p:childTnLst>
                  <p:par>
                    <p:cTn id="1778" fill="hold">
                      <p:stCondLst>
                        <p:cond delay="indefinite"/>
                      </p:stCondLst>
                      <p:childTnLst>
                        <p:par>
                          <p:cTn id="1779" fill="hold">
                            <p:stCondLst>
                              <p:cond delay="0"/>
                            </p:stCondLst>
                            <p:childTnLst>
                              <p:par>
                                <p:cTn id="17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2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83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4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5" fill="hold">
                      <p:stCondLst>
                        <p:cond delay="indefinite"/>
                      </p:stCondLst>
                      <p:childTnLst>
                        <p:par>
                          <p:cTn id="1786" fill="hold">
                            <p:stCondLst>
                              <p:cond delay="0"/>
                            </p:stCondLst>
                            <p:childTnLst>
                              <p:par>
                                <p:cTn id="17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9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0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1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2" fill="hold">
                      <p:stCondLst>
                        <p:cond delay="indefinite"/>
                      </p:stCondLst>
                      <p:childTnLst>
                        <p:par>
                          <p:cTn id="1793" fill="hold">
                            <p:stCondLst>
                              <p:cond delay="0"/>
                            </p:stCondLst>
                            <p:childTnLst>
                              <p:par>
                                <p:cTn id="17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6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7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8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9" fill="hold">
                      <p:stCondLst>
                        <p:cond delay="indefinite"/>
                      </p:stCondLst>
                      <p:childTnLst>
                        <p:par>
                          <p:cTn id="1800" fill="hold">
                            <p:stCondLst>
                              <p:cond delay="0"/>
                            </p:stCondLst>
                            <p:childTnLst>
                              <p:par>
                                <p:cTn id="18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04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5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6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AB8D04-4C05-428A-8837-5A8E72F4DCA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68" name="Picture 3" descr=""/>
          <p:cNvPicPr/>
          <p:nvPr/>
        </p:nvPicPr>
        <p:blipFill>
          <a:blip r:embed="rId1"/>
          <a:stretch/>
        </p:blipFill>
        <p:spPr>
          <a:xfrm>
            <a:off x="508320" y="285480"/>
            <a:ext cx="9594360" cy="1671480"/>
          </a:xfrm>
          <a:prstGeom prst="rect">
            <a:avLst/>
          </a:prstGeom>
          <a:ln>
            <a:noFill/>
          </a:ln>
        </p:spPr>
      </p:pic>
      <p:pic>
        <p:nvPicPr>
          <p:cNvPr id="669" name="Picture 4" descr=""/>
          <p:cNvPicPr/>
          <p:nvPr/>
        </p:nvPicPr>
        <p:blipFill>
          <a:blip r:embed="rId2"/>
          <a:stretch/>
        </p:blipFill>
        <p:spPr>
          <a:xfrm>
            <a:off x="1339200" y="2301120"/>
            <a:ext cx="8560800" cy="1512720"/>
          </a:xfrm>
          <a:prstGeom prst="rect">
            <a:avLst/>
          </a:prstGeom>
          <a:ln>
            <a:noFill/>
          </a:ln>
        </p:spPr>
      </p:pic>
      <p:pic>
        <p:nvPicPr>
          <p:cNvPr id="670" name="Picture 5" descr=""/>
          <p:cNvPicPr/>
          <p:nvPr/>
        </p:nvPicPr>
        <p:blipFill>
          <a:blip r:embed="rId3"/>
          <a:stretch/>
        </p:blipFill>
        <p:spPr>
          <a:xfrm>
            <a:off x="3042720" y="4299120"/>
            <a:ext cx="4525560" cy="108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06" dur="indefinite" restart="never" nodeType="tmRoot">
          <p:childTnLst>
            <p:seq>
              <p:cTn id="1807" dur="indefinite" nodeType="mainSeq">
                <p:childTnLst>
                  <p:par>
                    <p:cTn id="1808" fill="hold">
                      <p:stCondLst>
                        <p:cond delay="indefinite"/>
                      </p:stCondLst>
                      <p:childTnLst>
                        <p:par>
                          <p:cTn id="1809" fill="hold">
                            <p:stCondLst>
                              <p:cond delay="0"/>
                            </p:stCondLst>
                            <p:childTnLst>
                              <p:par>
                                <p:cTn id="18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2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3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4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5" fill="hold">
                      <p:stCondLst>
                        <p:cond delay="indefinite"/>
                      </p:stCondLst>
                      <p:childTnLst>
                        <p:par>
                          <p:cTn id="1816" fill="hold">
                            <p:stCondLst>
                              <p:cond delay="0"/>
                            </p:stCondLst>
                            <p:childTnLst>
                              <p:par>
                                <p:cTn id="18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9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20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1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2" fill="hold">
                      <p:stCondLst>
                        <p:cond delay="indefinite"/>
                      </p:stCondLst>
                      <p:childTnLst>
                        <p:par>
                          <p:cTn id="1823" fill="hold">
                            <p:stCondLst>
                              <p:cond delay="0"/>
                            </p:stCondLst>
                            <p:childTnLst>
                              <p:par>
                                <p:cTn id="18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6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27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8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7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2DCA4C-A6CB-4C3D-BF4A-1F47A444005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73" name="Picture 3" descr=""/>
          <p:cNvPicPr/>
          <p:nvPr/>
        </p:nvPicPr>
        <p:blipFill>
          <a:blip r:embed="rId1"/>
          <a:stretch/>
        </p:blipFill>
        <p:spPr>
          <a:xfrm>
            <a:off x="482760" y="0"/>
            <a:ext cx="10554120" cy="432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9" dur="indefinite" restart="never" nodeType="tmRoot">
          <p:childTnLst>
            <p:seq>
              <p:cTn id="1830" dur="indefinite" nodeType="mainSeq">
                <p:childTnLst>
                  <p:par>
                    <p:cTn id="1831" fill="hold">
                      <p:stCondLst>
                        <p:cond delay="indefinite"/>
                      </p:stCondLst>
                      <p:childTnLst>
                        <p:par>
                          <p:cTn id="1832" fill="hold">
                            <p:stCondLst>
                              <p:cond delay="0"/>
                            </p:stCondLst>
                            <p:childTnLst>
                              <p:par>
                                <p:cTn id="18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5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6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7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7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0F82F7-8231-4D07-A0B2-D1C3FA2B4D4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76" name="Picture 3" descr=""/>
          <p:cNvPicPr/>
          <p:nvPr/>
        </p:nvPicPr>
        <p:blipFill>
          <a:blip r:embed="rId1"/>
          <a:stretch/>
        </p:blipFill>
        <p:spPr>
          <a:xfrm>
            <a:off x="285120" y="119160"/>
            <a:ext cx="4163400" cy="588960"/>
          </a:xfrm>
          <a:prstGeom prst="rect">
            <a:avLst/>
          </a:prstGeom>
          <a:ln>
            <a:noFill/>
          </a:ln>
        </p:spPr>
      </p:pic>
      <p:pic>
        <p:nvPicPr>
          <p:cNvPr id="677" name="Picture 4" descr=""/>
          <p:cNvPicPr/>
          <p:nvPr/>
        </p:nvPicPr>
        <p:blipFill>
          <a:blip r:embed="rId2"/>
          <a:stretch/>
        </p:blipFill>
        <p:spPr>
          <a:xfrm>
            <a:off x="0" y="927360"/>
            <a:ext cx="10665720" cy="22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8" dur="indefinite" restart="never" nodeType="tmRoot">
          <p:childTnLst>
            <p:seq>
              <p:cTn id="1839" dur="indefinite" nodeType="mainSeq">
                <p:childTnLst>
                  <p:par>
                    <p:cTn id="1840" fill="hold">
                      <p:stCondLst>
                        <p:cond delay="indefinite"/>
                      </p:stCondLst>
                      <p:childTnLst>
                        <p:par>
                          <p:cTn id="1841" fill="hold">
                            <p:stCondLst>
                              <p:cond delay="0"/>
                            </p:stCondLst>
                            <p:childTnLst>
                              <p:par>
                                <p:cTn id="18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45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6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7" fill="hold">
                      <p:stCondLst>
                        <p:cond delay="indefinite"/>
                      </p:stCondLst>
                      <p:childTnLst>
                        <p:par>
                          <p:cTn id="1848" fill="hold">
                            <p:stCondLst>
                              <p:cond delay="0"/>
                            </p:stCondLst>
                            <p:childTnLst>
                              <p:par>
                                <p:cTn id="18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52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3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7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1DD0B8-5BFA-4264-8F28-E7F279158FE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80" name="Picture 3" descr=""/>
          <p:cNvPicPr/>
          <p:nvPr/>
        </p:nvPicPr>
        <p:blipFill>
          <a:blip r:embed="rId1"/>
          <a:stretch/>
        </p:blipFill>
        <p:spPr>
          <a:xfrm>
            <a:off x="1594080" y="243000"/>
            <a:ext cx="6066360" cy="1405080"/>
          </a:xfrm>
          <a:prstGeom prst="rect">
            <a:avLst/>
          </a:prstGeom>
          <a:ln>
            <a:noFill/>
          </a:ln>
        </p:spPr>
      </p:pic>
      <p:pic>
        <p:nvPicPr>
          <p:cNvPr id="681" name="Picture 4" descr=""/>
          <p:cNvPicPr/>
          <p:nvPr/>
        </p:nvPicPr>
        <p:blipFill>
          <a:blip r:embed="rId2"/>
          <a:stretch/>
        </p:blipFill>
        <p:spPr>
          <a:xfrm>
            <a:off x="406440" y="1648440"/>
            <a:ext cx="10050840" cy="2031120"/>
          </a:xfrm>
          <a:prstGeom prst="rect">
            <a:avLst/>
          </a:prstGeom>
          <a:ln>
            <a:noFill/>
          </a:ln>
        </p:spPr>
      </p:pic>
      <p:pic>
        <p:nvPicPr>
          <p:cNvPr id="682" name="Picture 5" descr=""/>
          <p:cNvPicPr/>
          <p:nvPr/>
        </p:nvPicPr>
        <p:blipFill>
          <a:blip r:embed="rId3"/>
          <a:stretch/>
        </p:blipFill>
        <p:spPr>
          <a:xfrm>
            <a:off x="406440" y="3679920"/>
            <a:ext cx="5827320" cy="1096920"/>
          </a:xfrm>
          <a:prstGeom prst="rect">
            <a:avLst/>
          </a:prstGeom>
          <a:ln>
            <a:noFill/>
          </a:ln>
        </p:spPr>
      </p:pic>
      <p:pic>
        <p:nvPicPr>
          <p:cNvPr id="683" name="Picture 6" descr=""/>
          <p:cNvPicPr/>
          <p:nvPr/>
        </p:nvPicPr>
        <p:blipFill>
          <a:blip r:embed="rId4"/>
          <a:stretch/>
        </p:blipFill>
        <p:spPr>
          <a:xfrm>
            <a:off x="406440" y="4635360"/>
            <a:ext cx="8965440" cy="182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4" dur="indefinite" restart="never" nodeType="tmRoot">
          <p:childTnLst>
            <p:seq>
              <p:cTn id="1855" dur="indefinite" nodeType="mainSeq">
                <p:childTnLst>
                  <p:par>
                    <p:cTn id="1856" fill="hold">
                      <p:stCondLst>
                        <p:cond delay="indefinite"/>
                      </p:stCondLst>
                      <p:childTnLst>
                        <p:par>
                          <p:cTn id="1857" fill="hold">
                            <p:stCondLst>
                              <p:cond delay="0"/>
                            </p:stCondLst>
                            <p:childTnLst>
                              <p:par>
                                <p:cTn id="18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61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2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3" fill="hold">
                      <p:stCondLst>
                        <p:cond delay="indefinite"/>
                      </p:stCondLst>
                      <p:childTnLst>
                        <p:par>
                          <p:cTn id="1864" fill="hold">
                            <p:stCondLst>
                              <p:cond delay="0"/>
                            </p:stCondLst>
                            <p:childTnLst>
                              <p:par>
                                <p:cTn id="18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68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9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0" fill="hold">
                      <p:stCondLst>
                        <p:cond delay="indefinite"/>
                      </p:stCondLst>
                      <p:childTnLst>
                        <p:par>
                          <p:cTn id="1871" fill="hold">
                            <p:stCondLst>
                              <p:cond delay="0"/>
                            </p:stCondLst>
                            <p:childTnLst>
                              <p:par>
                                <p:cTn id="18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4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75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7" fill="hold">
                      <p:stCondLst>
                        <p:cond delay="indefinite"/>
                      </p:stCondLst>
                      <p:childTnLst>
                        <p:par>
                          <p:cTn id="1878" fill="hold">
                            <p:stCondLst>
                              <p:cond delay="0"/>
                            </p:stCondLst>
                            <p:childTnLst>
                              <p:par>
                                <p:cTn id="18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1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8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8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238113-27FC-425C-AFEA-B39E58C7781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86" name="Picture 3" descr=""/>
          <p:cNvPicPr/>
          <p:nvPr/>
        </p:nvPicPr>
        <p:blipFill>
          <a:blip r:embed="rId1"/>
          <a:stretch/>
        </p:blipFill>
        <p:spPr>
          <a:xfrm>
            <a:off x="911520" y="186120"/>
            <a:ext cx="9218520" cy="1938600"/>
          </a:xfrm>
          <a:prstGeom prst="rect">
            <a:avLst/>
          </a:prstGeom>
          <a:ln>
            <a:noFill/>
          </a:ln>
        </p:spPr>
      </p:pic>
      <p:pic>
        <p:nvPicPr>
          <p:cNvPr id="687" name="Picture 4" descr=""/>
          <p:cNvPicPr/>
          <p:nvPr/>
        </p:nvPicPr>
        <p:blipFill>
          <a:blip r:embed="rId2"/>
          <a:stretch/>
        </p:blipFill>
        <p:spPr>
          <a:xfrm>
            <a:off x="911520" y="2368440"/>
            <a:ext cx="10149840" cy="267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4" dur="indefinite" restart="never" nodeType="tmRoot">
          <p:childTnLst>
            <p:seq>
              <p:cTn id="1885" dur="indefinite" nodeType="mainSeq">
                <p:childTnLst>
                  <p:par>
                    <p:cTn id="1886" fill="hold">
                      <p:stCondLst>
                        <p:cond delay="indefinite"/>
                      </p:stCondLst>
                      <p:childTnLst>
                        <p:par>
                          <p:cTn id="1887" fill="hold">
                            <p:stCondLst>
                              <p:cond delay="0"/>
                            </p:stCondLst>
                            <p:childTnLst>
                              <p:par>
                                <p:cTn id="18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0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1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2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3" fill="hold">
                      <p:stCondLst>
                        <p:cond delay="indefinite"/>
                      </p:stCondLst>
                      <p:childTnLst>
                        <p:par>
                          <p:cTn id="1894" fill="hold">
                            <p:stCondLst>
                              <p:cond delay="0"/>
                            </p:stCondLst>
                            <p:childTnLst>
                              <p:par>
                                <p:cTn id="18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8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9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8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70D3F4-3156-419B-AC23-14315224D2E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90" name="Picture 4" descr=""/>
          <p:cNvPicPr/>
          <p:nvPr/>
        </p:nvPicPr>
        <p:blipFill>
          <a:blip r:embed="rId1"/>
          <a:stretch/>
        </p:blipFill>
        <p:spPr>
          <a:xfrm>
            <a:off x="608040" y="179280"/>
            <a:ext cx="6693840" cy="2857680"/>
          </a:xfrm>
          <a:prstGeom prst="rect">
            <a:avLst/>
          </a:prstGeom>
          <a:ln>
            <a:noFill/>
          </a:ln>
        </p:spPr>
      </p:pic>
      <p:pic>
        <p:nvPicPr>
          <p:cNvPr id="691" name="Picture 5" descr=""/>
          <p:cNvPicPr/>
          <p:nvPr/>
        </p:nvPicPr>
        <p:blipFill>
          <a:blip r:embed="rId2"/>
          <a:stretch/>
        </p:blipFill>
        <p:spPr>
          <a:xfrm>
            <a:off x="1251000" y="3288600"/>
            <a:ext cx="8838360" cy="27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0" dur="indefinite" restart="never" nodeType="tmRoot">
          <p:childTnLst>
            <p:seq>
              <p:cTn id="1901" dur="indefinite" nodeType="mainSeq">
                <p:childTnLst>
                  <p:par>
                    <p:cTn id="1902" fill="hold">
                      <p:stCondLst>
                        <p:cond delay="indefinite"/>
                      </p:stCondLst>
                      <p:childTnLst>
                        <p:par>
                          <p:cTn id="1903" fill="hold">
                            <p:stCondLst>
                              <p:cond delay="0"/>
                            </p:stCondLst>
                            <p:childTnLst>
                              <p:par>
                                <p:cTn id="19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0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8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9" fill="hold">
                      <p:stCondLst>
                        <p:cond delay="indefinite"/>
                      </p:stCondLst>
                      <p:childTnLst>
                        <p:par>
                          <p:cTn id="1910" fill="hold">
                            <p:stCondLst>
                              <p:cond delay="0"/>
                            </p:stCondLst>
                            <p:childTnLst>
                              <p:par>
                                <p:cTn id="19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3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14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F664D59-4D4C-4253-8B4A-E8A30BD362F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94" name="Picture 3" descr=""/>
          <p:cNvPicPr/>
          <p:nvPr/>
        </p:nvPicPr>
        <p:blipFill>
          <a:blip r:embed="rId1"/>
          <a:stretch/>
        </p:blipFill>
        <p:spPr>
          <a:xfrm>
            <a:off x="484200" y="223560"/>
            <a:ext cx="8157600" cy="561960"/>
          </a:xfrm>
          <a:prstGeom prst="rect">
            <a:avLst/>
          </a:prstGeom>
          <a:ln>
            <a:noFill/>
          </a:ln>
        </p:spPr>
      </p:pic>
      <p:pic>
        <p:nvPicPr>
          <p:cNvPr id="695" name="Picture 4" descr=""/>
          <p:cNvPicPr/>
          <p:nvPr/>
        </p:nvPicPr>
        <p:blipFill>
          <a:blip r:embed="rId2"/>
          <a:stretch/>
        </p:blipFill>
        <p:spPr>
          <a:xfrm>
            <a:off x="484200" y="785520"/>
            <a:ext cx="9522360" cy="2507040"/>
          </a:xfrm>
          <a:prstGeom prst="rect">
            <a:avLst/>
          </a:prstGeom>
          <a:ln>
            <a:noFill/>
          </a:ln>
        </p:spPr>
      </p:pic>
      <p:pic>
        <p:nvPicPr>
          <p:cNvPr id="696" name="Picture 5" descr=""/>
          <p:cNvPicPr/>
          <p:nvPr/>
        </p:nvPicPr>
        <p:blipFill>
          <a:blip r:embed="rId3"/>
          <a:stretch/>
        </p:blipFill>
        <p:spPr>
          <a:xfrm>
            <a:off x="1315800" y="3177360"/>
            <a:ext cx="8584200" cy="314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6" dur="indefinite" restart="never" nodeType="tmRoot">
          <p:childTnLst>
            <p:seq>
              <p:cTn id="1917" dur="indefinite" nodeType="mainSeq">
                <p:childTnLst>
                  <p:par>
                    <p:cTn id="1918" fill="hold">
                      <p:stCondLst>
                        <p:cond delay="indefinite"/>
                      </p:stCondLst>
                      <p:childTnLst>
                        <p:par>
                          <p:cTn id="1919" fill="hold">
                            <p:stCondLst>
                              <p:cond delay="0"/>
                            </p:stCondLst>
                            <p:childTnLst>
                              <p:par>
                                <p:cTn id="19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2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23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4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5" fill="hold">
                      <p:stCondLst>
                        <p:cond delay="indefinite"/>
                      </p:stCondLst>
                      <p:childTnLst>
                        <p:par>
                          <p:cTn id="1926" fill="hold">
                            <p:stCondLst>
                              <p:cond delay="0"/>
                            </p:stCondLst>
                            <p:childTnLst>
                              <p:par>
                                <p:cTn id="19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3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2" fill="hold">
                      <p:stCondLst>
                        <p:cond delay="indefinite"/>
                      </p:stCondLst>
                      <p:childTnLst>
                        <p:par>
                          <p:cTn id="1933" fill="hold">
                            <p:stCondLst>
                              <p:cond delay="0"/>
                            </p:stCondLst>
                            <p:childTnLst>
                              <p:par>
                                <p:cTn id="19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6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37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8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F77BCB-6E9C-492D-9FD5-BAFB16D4C70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00" name="Picture 3" descr=""/>
          <p:cNvPicPr/>
          <p:nvPr/>
        </p:nvPicPr>
        <p:blipFill>
          <a:blip r:embed="rId1"/>
          <a:stretch/>
        </p:blipFill>
        <p:spPr>
          <a:xfrm>
            <a:off x="488880" y="129960"/>
            <a:ext cx="5914800" cy="629640"/>
          </a:xfrm>
          <a:prstGeom prst="rect">
            <a:avLst/>
          </a:prstGeom>
          <a:ln>
            <a:noFill/>
          </a:ln>
        </p:spPr>
      </p:pic>
      <p:pic>
        <p:nvPicPr>
          <p:cNvPr id="101" name="Picture 4" descr=""/>
          <p:cNvPicPr/>
          <p:nvPr/>
        </p:nvPicPr>
        <p:blipFill>
          <a:blip r:embed="rId2"/>
          <a:stretch/>
        </p:blipFill>
        <p:spPr>
          <a:xfrm>
            <a:off x="8332200" y="129960"/>
            <a:ext cx="3859560" cy="1126080"/>
          </a:xfrm>
          <a:prstGeom prst="rect">
            <a:avLst/>
          </a:prstGeom>
          <a:ln>
            <a:noFill/>
          </a:ln>
        </p:spPr>
      </p:pic>
      <p:pic>
        <p:nvPicPr>
          <p:cNvPr id="102" name="Picture 5" descr=""/>
          <p:cNvPicPr/>
          <p:nvPr/>
        </p:nvPicPr>
        <p:blipFill>
          <a:blip r:embed="rId3"/>
          <a:stretch/>
        </p:blipFill>
        <p:spPr>
          <a:xfrm>
            <a:off x="881640" y="1104120"/>
            <a:ext cx="6942600" cy="1200960"/>
          </a:xfrm>
          <a:prstGeom prst="rect">
            <a:avLst/>
          </a:prstGeom>
          <a:ln>
            <a:noFill/>
          </a:ln>
        </p:spPr>
      </p:pic>
      <p:pic>
        <p:nvPicPr>
          <p:cNvPr id="103" name="Picture 7" descr=""/>
          <p:cNvPicPr/>
          <p:nvPr/>
        </p:nvPicPr>
        <p:blipFill>
          <a:blip r:embed="rId4"/>
          <a:stretch/>
        </p:blipFill>
        <p:spPr>
          <a:xfrm>
            <a:off x="1775880" y="2512440"/>
            <a:ext cx="7673040" cy="373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9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66CBC3-8294-4E13-A721-9F6F5181236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99" name="Picture 3" descr=""/>
          <p:cNvPicPr/>
          <p:nvPr/>
        </p:nvPicPr>
        <p:blipFill>
          <a:blip r:embed="rId1"/>
          <a:stretch/>
        </p:blipFill>
        <p:spPr>
          <a:xfrm>
            <a:off x="2193840" y="1688760"/>
            <a:ext cx="5353560" cy="989640"/>
          </a:xfrm>
          <a:prstGeom prst="rect">
            <a:avLst/>
          </a:prstGeom>
          <a:ln>
            <a:noFill/>
          </a:ln>
        </p:spPr>
      </p:pic>
      <p:pic>
        <p:nvPicPr>
          <p:cNvPr id="700" name="Picture 4" descr=""/>
          <p:cNvPicPr/>
          <p:nvPr/>
        </p:nvPicPr>
        <p:blipFill>
          <a:blip r:embed="rId2"/>
          <a:stretch/>
        </p:blipFill>
        <p:spPr>
          <a:xfrm>
            <a:off x="2390760" y="515520"/>
            <a:ext cx="4444560" cy="84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790D800-EF49-408B-A498-F0EF6AD43BED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03" name="Picture 3" descr=""/>
          <p:cNvPicPr/>
          <p:nvPr/>
        </p:nvPicPr>
        <p:blipFill>
          <a:blip r:embed="rId1"/>
          <a:stretch/>
        </p:blipFill>
        <p:spPr>
          <a:xfrm>
            <a:off x="2221920" y="168120"/>
            <a:ext cx="5736600" cy="980280"/>
          </a:xfrm>
          <a:prstGeom prst="rect">
            <a:avLst/>
          </a:prstGeom>
          <a:ln>
            <a:noFill/>
          </a:ln>
        </p:spPr>
      </p:pic>
      <p:pic>
        <p:nvPicPr>
          <p:cNvPr id="704" name="Picture 4" descr=""/>
          <p:cNvPicPr/>
          <p:nvPr/>
        </p:nvPicPr>
        <p:blipFill>
          <a:blip r:embed="rId2"/>
          <a:stretch/>
        </p:blipFill>
        <p:spPr>
          <a:xfrm>
            <a:off x="0" y="1148760"/>
            <a:ext cx="11288160" cy="23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9" dur="indefinite" restart="never" nodeType="tmRoot">
          <p:childTnLst>
            <p:seq>
              <p:cTn id="1940" dur="indefinite" nodeType="mainSeq">
                <p:childTnLst>
                  <p:par>
                    <p:cTn id="1941" fill="hold">
                      <p:stCondLst>
                        <p:cond delay="indefinite"/>
                      </p:stCondLst>
                      <p:childTnLst>
                        <p:par>
                          <p:cTn id="1942" fill="hold">
                            <p:stCondLst>
                              <p:cond delay="0"/>
                            </p:stCondLst>
                            <p:childTnLst>
                              <p:par>
                                <p:cTn id="19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5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46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7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8" fill="hold">
                      <p:stCondLst>
                        <p:cond delay="indefinite"/>
                      </p:stCondLst>
                      <p:childTnLst>
                        <p:par>
                          <p:cTn id="1949" fill="hold">
                            <p:stCondLst>
                              <p:cond delay="0"/>
                            </p:stCondLst>
                            <p:childTnLst>
                              <p:par>
                                <p:cTn id="19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3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0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7755A2-E67C-4631-93DF-A11A242E0AE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07" name="Picture 3" descr=""/>
          <p:cNvPicPr/>
          <p:nvPr/>
        </p:nvPicPr>
        <p:blipFill>
          <a:blip r:embed="rId1"/>
          <a:stretch/>
        </p:blipFill>
        <p:spPr>
          <a:xfrm>
            <a:off x="1455120" y="0"/>
            <a:ext cx="8933040" cy="618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A8E6984-E3AC-400E-90C7-EE7EC14B200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10" name="Picture 3" descr=""/>
          <p:cNvPicPr/>
          <p:nvPr/>
        </p:nvPicPr>
        <p:blipFill>
          <a:blip r:embed="rId1"/>
          <a:stretch/>
        </p:blipFill>
        <p:spPr>
          <a:xfrm>
            <a:off x="92160" y="128520"/>
            <a:ext cx="10946160" cy="656640"/>
          </a:xfrm>
          <a:prstGeom prst="rect">
            <a:avLst/>
          </a:prstGeom>
          <a:ln>
            <a:noFill/>
          </a:ln>
        </p:spPr>
      </p:pic>
      <p:pic>
        <p:nvPicPr>
          <p:cNvPr id="711" name="Picture 4" descr=""/>
          <p:cNvPicPr/>
          <p:nvPr/>
        </p:nvPicPr>
        <p:blipFill>
          <a:blip r:embed="rId2"/>
          <a:stretch/>
        </p:blipFill>
        <p:spPr>
          <a:xfrm>
            <a:off x="1981080" y="1080360"/>
            <a:ext cx="7815960" cy="2074320"/>
          </a:xfrm>
          <a:prstGeom prst="rect">
            <a:avLst/>
          </a:prstGeom>
          <a:ln>
            <a:noFill/>
          </a:ln>
        </p:spPr>
      </p:pic>
      <p:pic>
        <p:nvPicPr>
          <p:cNvPr id="712" name="Picture 5" descr=""/>
          <p:cNvPicPr/>
          <p:nvPr/>
        </p:nvPicPr>
        <p:blipFill>
          <a:blip r:embed="rId3"/>
          <a:stretch/>
        </p:blipFill>
        <p:spPr>
          <a:xfrm>
            <a:off x="616320" y="3309840"/>
            <a:ext cx="1139436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5" dur="indefinite" restart="never" nodeType="tmRoot">
          <p:childTnLst>
            <p:seq>
              <p:cTn id="1956" dur="indefinite" nodeType="mainSeq">
                <p:childTnLst>
                  <p:par>
                    <p:cTn id="1957" fill="hold">
                      <p:stCondLst>
                        <p:cond delay="indefinite"/>
                      </p:stCondLst>
                      <p:childTnLst>
                        <p:par>
                          <p:cTn id="1958" fill="hold">
                            <p:stCondLst>
                              <p:cond delay="0"/>
                            </p:stCondLst>
                            <p:childTnLst>
                              <p:par>
                                <p:cTn id="19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1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2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3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4" fill="hold">
                      <p:stCondLst>
                        <p:cond delay="indefinite"/>
                      </p:stCondLst>
                      <p:childTnLst>
                        <p:par>
                          <p:cTn id="1965" fill="hold">
                            <p:stCondLst>
                              <p:cond delay="0"/>
                            </p:stCondLst>
                            <p:childTnLst>
                              <p:par>
                                <p:cTn id="19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8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9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1" fill="hold">
                      <p:stCondLst>
                        <p:cond delay="indefinite"/>
                      </p:stCondLst>
                      <p:childTnLst>
                        <p:par>
                          <p:cTn id="1972" fill="hold">
                            <p:stCondLst>
                              <p:cond delay="0"/>
                            </p:stCondLst>
                            <p:childTnLst>
                              <p:par>
                                <p:cTn id="19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5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7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7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1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529EE5-CAF1-448C-9AA5-E3CC823AD1C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15" name="Picture 3" descr=""/>
          <p:cNvPicPr/>
          <p:nvPr/>
        </p:nvPicPr>
        <p:blipFill>
          <a:blip r:embed="rId1"/>
          <a:stretch/>
        </p:blipFill>
        <p:spPr>
          <a:xfrm>
            <a:off x="487440" y="166320"/>
            <a:ext cx="6411240" cy="812160"/>
          </a:xfrm>
          <a:prstGeom prst="rect">
            <a:avLst/>
          </a:prstGeom>
          <a:ln>
            <a:noFill/>
          </a:ln>
        </p:spPr>
      </p:pic>
      <p:pic>
        <p:nvPicPr>
          <p:cNvPr id="716" name="Picture 4" descr=""/>
          <p:cNvPicPr/>
          <p:nvPr/>
        </p:nvPicPr>
        <p:blipFill>
          <a:blip r:embed="rId2"/>
          <a:stretch/>
        </p:blipFill>
        <p:spPr>
          <a:xfrm>
            <a:off x="0" y="809640"/>
            <a:ext cx="6621480" cy="1373400"/>
          </a:xfrm>
          <a:prstGeom prst="rect">
            <a:avLst/>
          </a:prstGeom>
          <a:ln>
            <a:noFill/>
          </a:ln>
        </p:spPr>
      </p:pic>
      <p:pic>
        <p:nvPicPr>
          <p:cNvPr id="717" name="Picture 5" descr=""/>
          <p:cNvPicPr/>
          <p:nvPr/>
        </p:nvPicPr>
        <p:blipFill>
          <a:blip r:embed="rId3"/>
          <a:stretch/>
        </p:blipFill>
        <p:spPr>
          <a:xfrm>
            <a:off x="151200" y="2168280"/>
            <a:ext cx="7724880" cy="1927800"/>
          </a:xfrm>
          <a:prstGeom prst="rect">
            <a:avLst/>
          </a:prstGeom>
          <a:ln>
            <a:noFill/>
          </a:ln>
        </p:spPr>
      </p:pic>
      <p:pic>
        <p:nvPicPr>
          <p:cNvPr id="718" name="Picture 6" descr=""/>
          <p:cNvPicPr/>
          <p:nvPr/>
        </p:nvPicPr>
        <p:blipFill>
          <a:blip r:embed="rId4"/>
          <a:stretch/>
        </p:blipFill>
        <p:spPr>
          <a:xfrm>
            <a:off x="487440" y="4263480"/>
            <a:ext cx="8756280" cy="21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8" dur="indefinite" restart="never" nodeType="tmRoot">
          <p:childTnLst>
            <p:seq>
              <p:cTn id="1979" dur="indefinite" nodeType="mainSeq">
                <p:childTnLst>
                  <p:par>
                    <p:cTn id="1980" fill="hold">
                      <p:stCondLst>
                        <p:cond delay="indefinite"/>
                      </p:stCondLst>
                      <p:childTnLst>
                        <p:par>
                          <p:cTn id="1981" fill="hold">
                            <p:stCondLst>
                              <p:cond delay="0"/>
                            </p:stCondLst>
                            <p:childTnLst>
                              <p:par>
                                <p:cTn id="19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4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85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6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7" fill="hold">
                      <p:stCondLst>
                        <p:cond delay="indefinite"/>
                      </p:stCondLst>
                      <p:childTnLst>
                        <p:par>
                          <p:cTn id="1988" fill="hold">
                            <p:stCondLst>
                              <p:cond delay="0"/>
                            </p:stCondLst>
                            <p:childTnLst>
                              <p:par>
                                <p:cTn id="19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1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92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3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4" fill="hold">
                      <p:stCondLst>
                        <p:cond delay="indefinite"/>
                      </p:stCondLst>
                      <p:childTnLst>
                        <p:par>
                          <p:cTn id="1995" fill="hold">
                            <p:stCondLst>
                              <p:cond delay="0"/>
                            </p:stCondLst>
                            <p:childTnLst>
                              <p:par>
                                <p:cTn id="19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8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99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1" fill="hold">
                      <p:stCondLst>
                        <p:cond delay="indefinite"/>
                      </p:stCondLst>
                      <p:childTnLst>
                        <p:par>
                          <p:cTn id="2002" fill="hold">
                            <p:stCondLst>
                              <p:cond delay="0"/>
                            </p:stCondLst>
                            <p:childTnLst>
                              <p:par>
                                <p:cTn id="20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5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0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7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2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0A1059-108C-49CB-9295-43F2CC4D423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21" name="Picture 3" descr=""/>
          <p:cNvPicPr/>
          <p:nvPr/>
        </p:nvPicPr>
        <p:blipFill>
          <a:blip r:embed="rId1"/>
          <a:stretch/>
        </p:blipFill>
        <p:spPr>
          <a:xfrm>
            <a:off x="967680" y="0"/>
            <a:ext cx="7008120" cy="1740600"/>
          </a:xfrm>
          <a:prstGeom prst="rect">
            <a:avLst/>
          </a:prstGeom>
          <a:ln>
            <a:noFill/>
          </a:ln>
        </p:spPr>
      </p:pic>
      <p:pic>
        <p:nvPicPr>
          <p:cNvPr id="722" name="Picture 4" descr=""/>
          <p:cNvPicPr/>
          <p:nvPr/>
        </p:nvPicPr>
        <p:blipFill>
          <a:blip r:embed="rId2"/>
          <a:stretch/>
        </p:blipFill>
        <p:spPr>
          <a:xfrm>
            <a:off x="128160" y="1532520"/>
            <a:ext cx="5968800" cy="1059480"/>
          </a:xfrm>
          <a:prstGeom prst="rect">
            <a:avLst/>
          </a:prstGeom>
          <a:ln>
            <a:noFill/>
          </a:ln>
        </p:spPr>
      </p:pic>
      <p:pic>
        <p:nvPicPr>
          <p:cNvPr id="723" name="Picture 5" descr=""/>
          <p:cNvPicPr/>
          <p:nvPr/>
        </p:nvPicPr>
        <p:blipFill>
          <a:blip r:embed="rId3"/>
          <a:stretch/>
        </p:blipFill>
        <p:spPr>
          <a:xfrm>
            <a:off x="475200" y="2643480"/>
            <a:ext cx="7413120" cy="1322640"/>
          </a:xfrm>
          <a:prstGeom prst="rect">
            <a:avLst/>
          </a:prstGeom>
          <a:ln>
            <a:noFill/>
          </a:ln>
        </p:spPr>
      </p:pic>
      <p:pic>
        <p:nvPicPr>
          <p:cNvPr id="724" name="Picture 6" descr=""/>
          <p:cNvPicPr/>
          <p:nvPr/>
        </p:nvPicPr>
        <p:blipFill>
          <a:blip r:embed="rId4"/>
          <a:stretch/>
        </p:blipFill>
        <p:spPr>
          <a:xfrm>
            <a:off x="283680" y="4124880"/>
            <a:ext cx="7927560" cy="204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08" dur="indefinite" restart="never" nodeType="tmRoot">
          <p:childTnLst>
            <p:seq>
              <p:cTn id="2009" dur="indefinite" nodeType="mainSeq">
                <p:childTnLst>
                  <p:par>
                    <p:cTn id="2010" fill="hold">
                      <p:stCondLst>
                        <p:cond delay="indefinite"/>
                      </p:stCondLst>
                      <p:childTnLst>
                        <p:par>
                          <p:cTn id="2011" fill="hold">
                            <p:stCondLst>
                              <p:cond delay="0"/>
                            </p:stCondLst>
                            <p:childTnLst>
                              <p:par>
                                <p:cTn id="20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4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15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6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7" fill="hold">
                      <p:stCondLst>
                        <p:cond delay="indefinite"/>
                      </p:stCondLst>
                      <p:childTnLst>
                        <p:par>
                          <p:cTn id="2018" fill="hold">
                            <p:stCondLst>
                              <p:cond delay="0"/>
                            </p:stCondLst>
                            <p:childTnLst>
                              <p:par>
                                <p:cTn id="20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1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2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3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4" fill="hold">
                      <p:stCondLst>
                        <p:cond delay="indefinite"/>
                      </p:stCondLst>
                      <p:childTnLst>
                        <p:par>
                          <p:cTn id="2025" fill="hold">
                            <p:stCondLst>
                              <p:cond delay="0"/>
                            </p:stCondLst>
                            <p:childTnLst>
                              <p:par>
                                <p:cTn id="20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8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0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1" fill="hold">
                      <p:stCondLst>
                        <p:cond delay="indefinite"/>
                      </p:stCondLst>
                      <p:childTnLst>
                        <p:par>
                          <p:cTn id="2032" fill="hold">
                            <p:stCondLst>
                              <p:cond delay="0"/>
                            </p:stCondLst>
                            <p:childTnLst>
                              <p:par>
                                <p:cTn id="20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5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36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7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2E4509-07A4-4F61-8E86-C858BA532B1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27" name="Picture 3" descr=""/>
          <p:cNvPicPr/>
          <p:nvPr/>
        </p:nvPicPr>
        <p:blipFill>
          <a:blip r:embed="rId1"/>
          <a:stretch/>
        </p:blipFill>
        <p:spPr>
          <a:xfrm>
            <a:off x="429480" y="0"/>
            <a:ext cx="6933240" cy="1699560"/>
          </a:xfrm>
          <a:prstGeom prst="rect">
            <a:avLst/>
          </a:prstGeom>
          <a:ln>
            <a:noFill/>
          </a:ln>
        </p:spPr>
      </p:pic>
      <p:pic>
        <p:nvPicPr>
          <p:cNvPr id="728" name="Picture 4" descr=""/>
          <p:cNvPicPr/>
          <p:nvPr/>
        </p:nvPicPr>
        <p:blipFill>
          <a:blip r:embed="rId2"/>
          <a:stretch/>
        </p:blipFill>
        <p:spPr>
          <a:xfrm>
            <a:off x="109440" y="1915560"/>
            <a:ext cx="9947520" cy="2836440"/>
          </a:xfrm>
          <a:prstGeom prst="rect">
            <a:avLst/>
          </a:prstGeom>
          <a:ln>
            <a:noFill/>
          </a:ln>
        </p:spPr>
      </p:pic>
      <p:pic>
        <p:nvPicPr>
          <p:cNvPr id="729" name="Picture 5" descr=""/>
          <p:cNvPicPr/>
          <p:nvPr/>
        </p:nvPicPr>
        <p:blipFill>
          <a:blip r:embed="rId3"/>
          <a:stretch/>
        </p:blipFill>
        <p:spPr>
          <a:xfrm>
            <a:off x="5294520" y="4752360"/>
            <a:ext cx="3758760" cy="135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8" dur="indefinite" restart="never" nodeType="tmRoot">
          <p:childTnLst>
            <p:seq>
              <p:cTn id="2039" dur="indefinite" nodeType="mainSeq">
                <p:childTnLst>
                  <p:par>
                    <p:cTn id="2040" fill="hold">
                      <p:stCondLst>
                        <p:cond delay="indefinite"/>
                      </p:stCondLst>
                      <p:childTnLst>
                        <p:par>
                          <p:cTn id="2041" fill="hold">
                            <p:stCondLst>
                              <p:cond delay="0"/>
                            </p:stCondLst>
                            <p:childTnLst>
                              <p:par>
                                <p:cTn id="20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4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45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6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7" fill="hold">
                      <p:stCondLst>
                        <p:cond delay="indefinite"/>
                      </p:stCondLst>
                      <p:childTnLst>
                        <p:par>
                          <p:cTn id="2048" fill="hold">
                            <p:stCondLst>
                              <p:cond delay="0"/>
                            </p:stCondLst>
                            <p:childTnLst>
                              <p:par>
                                <p:cTn id="20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1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52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3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4" fill="hold">
                      <p:stCondLst>
                        <p:cond delay="indefinite"/>
                      </p:stCondLst>
                      <p:childTnLst>
                        <p:par>
                          <p:cTn id="2055" fill="hold">
                            <p:stCondLst>
                              <p:cond delay="0"/>
                            </p:stCondLst>
                            <p:childTnLst>
                              <p:par>
                                <p:cTn id="20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8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59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0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3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3C5007-3EDB-49FF-812C-513613363D0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32" name="Picture 3" descr=""/>
          <p:cNvPicPr/>
          <p:nvPr/>
        </p:nvPicPr>
        <p:blipFill>
          <a:blip r:embed="rId1"/>
          <a:stretch/>
        </p:blipFill>
        <p:spPr>
          <a:xfrm>
            <a:off x="342000" y="17640"/>
            <a:ext cx="5913360" cy="1612440"/>
          </a:xfrm>
          <a:prstGeom prst="rect">
            <a:avLst/>
          </a:prstGeom>
          <a:ln>
            <a:noFill/>
          </a:ln>
        </p:spPr>
      </p:pic>
      <p:pic>
        <p:nvPicPr>
          <p:cNvPr id="733" name="Picture 4" descr=""/>
          <p:cNvPicPr/>
          <p:nvPr/>
        </p:nvPicPr>
        <p:blipFill>
          <a:blip r:embed="rId2"/>
          <a:stretch/>
        </p:blipFill>
        <p:spPr>
          <a:xfrm>
            <a:off x="0" y="1942920"/>
            <a:ext cx="9130320" cy="412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61" dur="indefinite" restart="never" nodeType="tmRoot">
          <p:childTnLst>
            <p:seq>
              <p:cTn id="2062" dur="indefinite" nodeType="mainSeq">
                <p:childTnLst>
                  <p:par>
                    <p:cTn id="2063" fill="hold">
                      <p:stCondLst>
                        <p:cond delay="indefinite"/>
                      </p:stCondLst>
                      <p:childTnLst>
                        <p:par>
                          <p:cTn id="2064" fill="hold">
                            <p:stCondLst>
                              <p:cond delay="0"/>
                            </p:stCondLst>
                            <p:childTnLst>
                              <p:par>
                                <p:cTn id="20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7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8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9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0" fill="hold">
                      <p:stCondLst>
                        <p:cond delay="indefinite"/>
                      </p:stCondLst>
                      <p:childTnLst>
                        <p:par>
                          <p:cTn id="2071" fill="hold">
                            <p:stCondLst>
                              <p:cond delay="0"/>
                            </p:stCondLst>
                            <p:childTnLst>
                              <p:par>
                                <p:cTn id="20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4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75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6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40964A9-5336-4825-8297-18B660295EB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36" name="Picture 3" descr=""/>
          <p:cNvPicPr/>
          <p:nvPr/>
        </p:nvPicPr>
        <p:blipFill>
          <a:blip r:embed="rId1"/>
          <a:stretch/>
        </p:blipFill>
        <p:spPr>
          <a:xfrm>
            <a:off x="534960" y="361800"/>
            <a:ext cx="7973640" cy="2184120"/>
          </a:xfrm>
          <a:prstGeom prst="rect">
            <a:avLst/>
          </a:prstGeom>
          <a:ln>
            <a:noFill/>
          </a:ln>
        </p:spPr>
      </p:pic>
      <p:pic>
        <p:nvPicPr>
          <p:cNvPr id="737" name="Picture 4" descr=""/>
          <p:cNvPicPr/>
          <p:nvPr/>
        </p:nvPicPr>
        <p:blipFill>
          <a:blip r:embed="rId2"/>
          <a:stretch/>
        </p:blipFill>
        <p:spPr>
          <a:xfrm>
            <a:off x="773640" y="2817720"/>
            <a:ext cx="10218240" cy="202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A572B5-786D-475E-AC84-B7BF75F7EC8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40" name="Picture 3" descr=""/>
          <p:cNvPicPr/>
          <p:nvPr/>
        </p:nvPicPr>
        <p:blipFill>
          <a:blip r:embed="rId1"/>
          <a:stretch/>
        </p:blipFill>
        <p:spPr>
          <a:xfrm>
            <a:off x="1203840" y="97560"/>
            <a:ext cx="8696520" cy="605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259631-786F-425E-88E7-E1F00A6ABB6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1245600" y="530280"/>
            <a:ext cx="9090360" cy="2405520"/>
          </a:xfrm>
          <a:prstGeom prst="rect">
            <a:avLst/>
          </a:prstGeom>
          <a:ln>
            <a:noFill/>
          </a:ln>
        </p:spPr>
      </p:pic>
      <p:pic>
        <p:nvPicPr>
          <p:cNvPr id="107" name="Picture 4" descr=""/>
          <p:cNvPicPr/>
          <p:nvPr/>
        </p:nvPicPr>
        <p:blipFill>
          <a:blip r:embed="rId2"/>
          <a:stretch/>
        </p:blipFill>
        <p:spPr>
          <a:xfrm>
            <a:off x="1428120" y="3592440"/>
            <a:ext cx="9784080" cy="10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4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29F021-90CC-4FB7-864A-B60E453ED49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43" name="Picture 3" descr=""/>
          <p:cNvPicPr/>
          <p:nvPr/>
        </p:nvPicPr>
        <p:blipFill>
          <a:blip r:embed="rId1"/>
          <a:stretch/>
        </p:blipFill>
        <p:spPr>
          <a:xfrm>
            <a:off x="183960" y="247320"/>
            <a:ext cx="8888040" cy="1297800"/>
          </a:xfrm>
          <a:prstGeom prst="rect">
            <a:avLst/>
          </a:prstGeom>
          <a:ln>
            <a:noFill/>
          </a:ln>
        </p:spPr>
      </p:pic>
      <p:pic>
        <p:nvPicPr>
          <p:cNvPr id="744" name="Picture 4" descr=""/>
          <p:cNvPicPr/>
          <p:nvPr/>
        </p:nvPicPr>
        <p:blipFill>
          <a:blip r:embed="rId2"/>
          <a:stretch/>
        </p:blipFill>
        <p:spPr>
          <a:xfrm>
            <a:off x="406080" y="1820880"/>
            <a:ext cx="7063560" cy="20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7" dur="indefinite" restart="never" nodeType="tmRoot">
          <p:childTnLst>
            <p:seq>
              <p:cTn id="2078" dur="indefinite" nodeType="mainSeq">
                <p:childTnLst>
                  <p:par>
                    <p:cTn id="2079" fill="hold">
                      <p:stCondLst>
                        <p:cond delay="indefinite"/>
                      </p:stCondLst>
                      <p:childTnLst>
                        <p:par>
                          <p:cTn id="2080" fill="hold">
                            <p:stCondLst>
                              <p:cond delay="0"/>
                            </p:stCondLst>
                            <p:childTnLst>
                              <p:par>
                                <p:cTn id="20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3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84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5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4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58E452-995C-4A5C-8648-01DF36F2266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47" name="Picture 3" descr=""/>
          <p:cNvPicPr/>
          <p:nvPr/>
        </p:nvPicPr>
        <p:blipFill>
          <a:blip r:embed="rId1"/>
          <a:stretch/>
        </p:blipFill>
        <p:spPr>
          <a:xfrm>
            <a:off x="181080" y="419400"/>
            <a:ext cx="10172880" cy="401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4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E8A1B8-5D18-4162-A405-97F3945EA54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50" name="Picture 3" descr=""/>
          <p:cNvPicPr/>
          <p:nvPr/>
        </p:nvPicPr>
        <p:blipFill>
          <a:blip r:embed="rId1"/>
          <a:stretch/>
        </p:blipFill>
        <p:spPr>
          <a:xfrm>
            <a:off x="303480" y="226080"/>
            <a:ext cx="10152000" cy="1718280"/>
          </a:xfrm>
          <a:prstGeom prst="rect">
            <a:avLst/>
          </a:prstGeom>
          <a:ln>
            <a:noFill/>
          </a:ln>
        </p:spPr>
      </p:pic>
      <p:pic>
        <p:nvPicPr>
          <p:cNvPr id="751" name="Picture 4" descr=""/>
          <p:cNvPicPr/>
          <p:nvPr/>
        </p:nvPicPr>
        <p:blipFill>
          <a:blip r:embed="rId2"/>
          <a:stretch/>
        </p:blipFill>
        <p:spPr>
          <a:xfrm>
            <a:off x="694440" y="2275560"/>
            <a:ext cx="9657360" cy="321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86" dur="indefinite" restart="never" nodeType="tmRoot">
          <p:childTnLst>
            <p:seq>
              <p:cTn id="2087" dur="indefinite" nodeType="mainSeq">
                <p:childTnLst>
                  <p:par>
                    <p:cTn id="2088" fill="hold">
                      <p:stCondLst>
                        <p:cond delay="indefinite"/>
                      </p:stCondLst>
                      <p:childTnLst>
                        <p:par>
                          <p:cTn id="2089" fill="hold">
                            <p:stCondLst>
                              <p:cond delay="0"/>
                            </p:stCondLst>
                            <p:childTnLst>
                              <p:par>
                                <p:cTn id="20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2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93" dur="1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94" dur="1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5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7A2E60-649D-4B63-B25C-C929DC6B3C5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54" name="Picture 3" descr=""/>
          <p:cNvPicPr/>
          <p:nvPr/>
        </p:nvPicPr>
        <p:blipFill>
          <a:blip r:embed="rId1"/>
          <a:stretch/>
        </p:blipFill>
        <p:spPr>
          <a:xfrm>
            <a:off x="2224080" y="216000"/>
            <a:ext cx="3750840" cy="801360"/>
          </a:xfrm>
          <a:prstGeom prst="rect">
            <a:avLst/>
          </a:prstGeom>
          <a:ln>
            <a:noFill/>
          </a:ln>
        </p:spPr>
      </p:pic>
      <p:pic>
        <p:nvPicPr>
          <p:cNvPr id="755" name="Picture 4" descr=""/>
          <p:cNvPicPr/>
          <p:nvPr/>
        </p:nvPicPr>
        <p:blipFill>
          <a:blip r:embed="rId2"/>
          <a:stretch/>
        </p:blipFill>
        <p:spPr>
          <a:xfrm>
            <a:off x="2090160" y="1974960"/>
            <a:ext cx="5693400" cy="106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5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2678968-BF7F-4F44-9DBE-1345DF40FEB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758" name="CustomShape 3"/>
          <p:cNvSpPr/>
          <p:nvPr/>
        </p:nvSpPr>
        <p:spPr>
          <a:xfrm>
            <a:off x="545760" y="875160"/>
            <a:ext cx="11027520" cy="49766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4"/>
          <p:cNvSpPr/>
          <p:nvPr/>
        </p:nvSpPr>
        <p:spPr>
          <a:xfrm>
            <a:off x="3278880" y="2090160"/>
            <a:ext cx="619128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latin typeface="Calibri"/>
              </a:rPr>
              <a:t>The End</a:t>
            </a: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A2B45B-46BA-48CC-AA63-269B73FD5F23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378360" y="1744560"/>
            <a:ext cx="6816960" cy="3535560"/>
          </a:xfrm>
          <a:prstGeom prst="rect">
            <a:avLst/>
          </a:prstGeom>
          <a:ln>
            <a:noFill/>
          </a:ln>
        </p:spPr>
      </p:pic>
      <p:pic>
        <p:nvPicPr>
          <p:cNvPr id="111" name="Picture 4" descr=""/>
          <p:cNvPicPr/>
          <p:nvPr/>
        </p:nvPicPr>
        <p:blipFill>
          <a:blip r:embed="rId2"/>
          <a:stretch/>
        </p:blipFill>
        <p:spPr>
          <a:xfrm>
            <a:off x="378360" y="594000"/>
            <a:ext cx="5182200" cy="115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AE81D9-A42A-4126-B8BE-8906D0E60A3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9358920" y="283320"/>
            <a:ext cx="2709720" cy="1240920"/>
          </a:xfrm>
          <a:prstGeom prst="rect">
            <a:avLst/>
          </a:prstGeom>
          <a:ln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2"/>
          <a:stretch/>
        </p:blipFill>
        <p:spPr>
          <a:xfrm>
            <a:off x="2820960" y="106200"/>
            <a:ext cx="3686040" cy="781920"/>
          </a:xfrm>
          <a:prstGeom prst="rect">
            <a:avLst/>
          </a:prstGeom>
          <a:ln>
            <a:noFill/>
          </a:ln>
        </p:spPr>
      </p:pic>
      <p:pic>
        <p:nvPicPr>
          <p:cNvPr id="116" name="Picture 5" descr=""/>
          <p:cNvPicPr/>
          <p:nvPr/>
        </p:nvPicPr>
        <p:blipFill>
          <a:blip r:embed="rId3"/>
          <a:stretch/>
        </p:blipFill>
        <p:spPr>
          <a:xfrm>
            <a:off x="137160" y="884520"/>
            <a:ext cx="8822160" cy="1662840"/>
          </a:xfrm>
          <a:prstGeom prst="rect">
            <a:avLst/>
          </a:prstGeom>
          <a:ln>
            <a:noFill/>
          </a:ln>
        </p:spPr>
      </p:pic>
      <p:pic>
        <p:nvPicPr>
          <p:cNvPr id="117" name="Picture 6" descr=""/>
          <p:cNvPicPr/>
          <p:nvPr/>
        </p:nvPicPr>
        <p:blipFill>
          <a:blip r:embed="rId4"/>
          <a:stretch/>
        </p:blipFill>
        <p:spPr>
          <a:xfrm>
            <a:off x="253080" y="2641320"/>
            <a:ext cx="9105840" cy="1459800"/>
          </a:xfrm>
          <a:prstGeom prst="rect">
            <a:avLst/>
          </a:prstGeom>
          <a:ln>
            <a:noFill/>
          </a:ln>
        </p:spPr>
      </p:pic>
      <p:pic>
        <p:nvPicPr>
          <p:cNvPr id="118" name="Picture 7" descr=""/>
          <p:cNvPicPr/>
          <p:nvPr/>
        </p:nvPicPr>
        <p:blipFill>
          <a:blip r:embed="rId5"/>
          <a:stretch/>
        </p:blipFill>
        <p:spPr>
          <a:xfrm>
            <a:off x="359640" y="4156200"/>
            <a:ext cx="7682040" cy="230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8BE87B8-1B54-43C7-AC23-E2CB7E801EF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600840" y="222840"/>
            <a:ext cx="9991800" cy="516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FB9A54-F3F0-429E-AAE9-E962BE1CF12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2869200" y="0"/>
            <a:ext cx="3362040" cy="590040"/>
          </a:xfrm>
          <a:prstGeom prst="rect">
            <a:avLst/>
          </a:prstGeom>
          <a:ln>
            <a:noFill/>
          </a:ln>
        </p:spPr>
      </p:pic>
      <p:pic>
        <p:nvPicPr>
          <p:cNvPr id="125" name="Picture 4" descr=""/>
          <p:cNvPicPr/>
          <p:nvPr/>
        </p:nvPicPr>
        <p:blipFill>
          <a:blip r:embed="rId2"/>
          <a:stretch/>
        </p:blipFill>
        <p:spPr>
          <a:xfrm>
            <a:off x="656280" y="528840"/>
            <a:ext cx="4566960" cy="711000"/>
          </a:xfrm>
          <a:prstGeom prst="rect">
            <a:avLst/>
          </a:prstGeom>
          <a:ln>
            <a:noFill/>
          </a:ln>
        </p:spPr>
      </p:pic>
      <p:pic>
        <p:nvPicPr>
          <p:cNvPr id="126" name="Picture 5" descr=""/>
          <p:cNvPicPr/>
          <p:nvPr/>
        </p:nvPicPr>
        <p:blipFill>
          <a:blip r:embed="rId3"/>
          <a:stretch/>
        </p:blipFill>
        <p:spPr>
          <a:xfrm>
            <a:off x="651960" y="1240200"/>
            <a:ext cx="9702360" cy="2911680"/>
          </a:xfrm>
          <a:prstGeom prst="rect">
            <a:avLst/>
          </a:prstGeom>
          <a:ln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4"/>
          <a:stretch/>
        </p:blipFill>
        <p:spPr>
          <a:xfrm>
            <a:off x="2438640" y="4030200"/>
            <a:ext cx="6129000" cy="198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A466B76-0366-435C-B927-1ADE830A5F9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412920" y="137520"/>
            <a:ext cx="8539200" cy="3142800"/>
          </a:xfrm>
          <a:prstGeom prst="rect">
            <a:avLst/>
          </a:prstGeom>
          <a:ln>
            <a:noFill/>
          </a:ln>
        </p:spPr>
      </p:pic>
      <p:pic>
        <p:nvPicPr>
          <p:cNvPr id="131" name="Picture 4" descr=""/>
          <p:cNvPicPr/>
          <p:nvPr/>
        </p:nvPicPr>
        <p:blipFill>
          <a:blip r:embed="rId2"/>
          <a:stretch/>
        </p:blipFill>
        <p:spPr>
          <a:xfrm>
            <a:off x="569880" y="3280320"/>
            <a:ext cx="8224920" cy="278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AF04523-F378-4F3E-B350-91018993C2C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392760" y="559080"/>
            <a:ext cx="8493120" cy="246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C631EE-D333-4BBC-9C57-702960D11673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1228680" y="2360160"/>
            <a:ext cx="2457000" cy="352080"/>
          </a:xfrm>
          <a:prstGeom prst="rect">
            <a:avLst/>
          </a:prstGeom>
          <a:ln>
            <a:noFill/>
          </a:ln>
        </p:spPr>
      </p:pic>
      <p:pic>
        <p:nvPicPr>
          <p:cNvPr id="53" name="Picture 4" descr=""/>
          <p:cNvPicPr/>
          <p:nvPr/>
        </p:nvPicPr>
        <p:blipFill>
          <a:blip r:embed="rId2"/>
          <a:stretch/>
        </p:blipFill>
        <p:spPr>
          <a:xfrm>
            <a:off x="401400" y="3174120"/>
            <a:ext cx="7287120" cy="275760"/>
          </a:xfrm>
          <a:prstGeom prst="rect">
            <a:avLst/>
          </a:prstGeom>
          <a:ln>
            <a:noFill/>
          </a:ln>
        </p:spPr>
      </p:pic>
      <p:pic>
        <p:nvPicPr>
          <p:cNvPr id="54" name="Picture 5" descr=""/>
          <p:cNvPicPr/>
          <p:nvPr/>
        </p:nvPicPr>
        <p:blipFill>
          <a:blip r:embed="rId3"/>
          <a:stretch/>
        </p:blipFill>
        <p:spPr>
          <a:xfrm>
            <a:off x="170280" y="4025520"/>
            <a:ext cx="7031160" cy="1453680"/>
          </a:xfrm>
          <a:prstGeom prst="rect">
            <a:avLst/>
          </a:prstGeom>
          <a:ln>
            <a:noFill/>
          </a:ln>
        </p:spPr>
      </p:pic>
      <p:pic>
        <p:nvPicPr>
          <p:cNvPr id="55" name="Picture 6" descr=""/>
          <p:cNvPicPr/>
          <p:nvPr/>
        </p:nvPicPr>
        <p:blipFill>
          <a:blip r:embed="rId4"/>
          <a:stretch/>
        </p:blipFill>
        <p:spPr>
          <a:xfrm>
            <a:off x="3207600" y="164520"/>
            <a:ext cx="3040200" cy="377280"/>
          </a:xfrm>
          <a:prstGeom prst="rect">
            <a:avLst/>
          </a:prstGeom>
          <a:ln>
            <a:noFill/>
          </a:ln>
        </p:spPr>
      </p:pic>
      <p:pic>
        <p:nvPicPr>
          <p:cNvPr id="56" name="Picture 7" descr=""/>
          <p:cNvPicPr/>
          <p:nvPr/>
        </p:nvPicPr>
        <p:blipFill>
          <a:blip r:embed="rId5"/>
          <a:stretch/>
        </p:blipFill>
        <p:spPr>
          <a:xfrm>
            <a:off x="6002640" y="2358360"/>
            <a:ext cx="1685520" cy="275760"/>
          </a:xfrm>
          <a:prstGeom prst="rect">
            <a:avLst/>
          </a:prstGeom>
          <a:ln>
            <a:noFill/>
          </a:ln>
        </p:spPr>
      </p:pic>
      <p:sp>
        <p:nvSpPr>
          <p:cNvPr id="57" name="CustomShape 3"/>
          <p:cNvSpPr/>
          <p:nvPr/>
        </p:nvSpPr>
        <p:spPr>
          <a:xfrm rot="2260800">
            <a:off x="2284920" y="1789200"/>
            <a:ext cx="631440" cy="4503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4"/>
          <p:cNvSpPr/>
          <p:nvPr/>
        </p:nvSpPr>
        <p:spPr>
          <a:xfrm rot="19528800">
            <a:off x="5154840" y="1821240"/>
            <a:ext cx="631440" cy="4503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2556000" y="900360"/>
            <a:ext cx="2977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Integration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481753F-EAFB-47D8-978B-564F6048715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37" name="Picture 5" descr=""/>
          <p:cNvPicPr/>
          <p:nvPr/>
        </p:nvPicPr>
        <p:blipFill>
          <a:blip r:embed="rId1"/>
          <a:stretch/>
        </p:blipFill>
        <p:spPr>
          <a:xfrm>
            <a:off x="1486800" y="137160"/>
            <a:ext cx="3190680" cy="504360"/>
          </a:xfrm>
          <a:prstGeom prst="rect">
            <a:avLst/>
          </a:prstGeom>
          <a:ln>
            <a:noFill/>
          </a:ln>
        </p:spPr>
      </p:pic>
      <p:pic>
        <p:nvPicPr>
          <p:cNvPr id="138" name="Picture 7" descr=""/>
          <p:cNvPicPr/>
          <p:nvPr/>
        </p:nvPicPr>
        <p:blipFill>
          <a:blip r:embed="rId2"/>
          <a:stretch/>
        </p:blipFill>
        <p:spPr>
          <a:xfrm>
            <a:off x="7095600" y="1582560"/>
            <a:ext cx="4657320" cy="380520"/>
          </a:xfrm>
          <a:prstGeom prst="rect">
            <a:avLst/>
          </a:prstGeom>
          <a:ln>
            <a:noFill/>
          </a:ln>
        </p:spPr>
      </p:pic>
      <p:pic>
        <p:nvPicPr>
          <p:cNvPr id="139" name="Picture 8" descr=""/>
          <p:cNvPicPr/>
          <p:nvPr/>
        </p:nvPicPr>
        <p:blipFill>
          <a:blip r:embed="rId3"/>
          <a:stretch/>
        </p:blipFill>
        <p:spPr>
          <a:xfrm>
            <a:off x="1663200" y="751320"/>
            <a:ext cx="3647880" cy="523440"/>
          </a:xfrm>
          <a:prstGeom prst="rect">
            <a:avLst/>
          </a:prstGeom>
          <a:ln>
            <a:noFill/>
          </a:ln>
        </p:spPr>
      </p:pic>
      <p:pic>
        <p:nvPicPr>
          <p:cNvPr id="140" name="Picture 9" descr=""/>
          <p:cNvPicPr/>
          <p:nvPr/>
        </p:nvPicPr>
        <p:blipFill>
          <a:blip r:embed="rId4"/>
          <a:stretch/>
        </p:blipFill>
        <p:spPr>
          <a:xfrm>
            <a:off x="2711160" y="1515960"/>
            <a:ext cx="2628720" cy="514080"/>
          </a:xfrm>
          <a:prstGeom prst="rect">
            <a:avLst/>
          </a:prstGeom>
          <a:ln>
            <a:noFill/>
          </a:ln>
        </p:spPr>
      </p:pic>
      <p:pic>
        <p:nvPicPr>
          <p:cNvPr id="141" name="Picture 10" descr=""/>
          <p:cNvPicPr/>
          <p:nvPr/>
        </p:nvPicPr>
        <p:blipFill>
          <a:blip r:embed="rId5"/>
          <a:stretch/>
        </p:blipFill>
        <p:spPr>
          <a:xfrm>
            <a:off x="2577600" y="3024360"/>
            <a:ext cx="2733480" cy="742680"/>
          </a:xfrm>
          <a:prstGeom prst="rect">
            <a:avLst/>
          </a:prstGeom>
          <a:ln>
            <a:noFill/>
          </a:ln>
        </p:spPr>
      </p:pic>
      <p:pic>
        <p:nvPicPr>
          <p:cNvPr id="142" name="Picture 11" descr=""/>
          <p:cNvPicPr/>
          <p:nvPr/>
        </p:nvPicPr>
        <p:blipFill>
          <a:blip r:embed="rId6"/>
          <a:stretch/>
        </p:blipFill>
        <p:spPr>
          <a:xfrm>
            <a:off x="2590920" y="3967920"/>
            <a:ext cx="4173480" cy="573840"/>
          </a:xfrm>
          <a:prstGeom prst="rect">
            <a:avLst/>
          </a:prstGeom>
          <a:ln>
            <a:noFill/>
          </a:ln>
        </p:spPr>
      </p:pic>
      <p:pic>
        <p:nvPicPr>
          <p:cNvPr id="143" name="Picture 12" descr=""/>
          <p:cNvPicPr/>
          <p:nvPr/>
        </p:nvPicPr>
        <p:blipFill>
          <a:blip r:embed="rId7"/>
          <a:stretch/>
        </p:blipFill>
        <p:spPr>
          <a:xfrm>
            <a:off x="2526120" y="2270880"/>
            <a:ext cx="4238280" cy="55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A8937E-D705-4804-B011-7BDA017BF28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942840" y="156240"/>
            <a:ext cx="8355240" cy="568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57DA68-EC03-4440-9F16-AB3783C19133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1098720" y="209160"/>
            <a:ext cx="8003160" cy="591480"/>
          </a:xfrm>
          <a:prstGeom prst="rect">
            <a:avLst/>
          </a:prstGeom>
          <a:ln>
            <a:noFill/>
          </a:ln>
        </p:spPr>
      </p:pic>
      <p:pic>
        <p:nvPicPr>
          <p:cNvPr id="150" name="Picture 4" descr=""/>
          <p:cNvPicPr/>
          <p:nvPr/>
        </p:nvPicPr>
        <p:blipFill>
          <a:blip r:embed="rId2"/>
          <a:stretch/>
        </p:blipFill>
        <p:spPr>
          <a:xfrm>
            <a:off x="6752520" y="1758600"/>
            <a:ext cx="5217120" cy="460800"/>
          </a:xfrm>
          <a:prstGeom prst="rect">
            <a:avLst/>
          </a:prstGeom>
          <a:ln>
            <a:noFill/>
          </a:ln>
        </p:spPr>
      </p:pic>
      <p:pic>
        <p:nvPicPr>
          <p:cNvPr id="151" name="Picture 6" descr=""/>
          <p:cNvPicPr/>
          <p:nvPr/>
        </p:nvPicPr>
        <p:blipFill>
          <a:blip r:embed="rId3"/>
          <a:stretch/>
        </p:blipFill>
        <p:spPr>
          <a:xfrm>
            <a:off x="1283760" y="911160"/>
            <a:ext cx="4086000" cy="475920"/>
          </a:xfrm>
          <a:prstGeom prst="rect">
            <a:avLst/>
          </a:prstGeom>
          <a:ln>
            <a:noFill/>
          </a:ln>
        </p:spPr>
      </p:pic>
      <p:pic>
        <p:nvPicPr>
          <p:cNvPr id="152" name="Picture 7" descr=""/>
          <p:cNvPicPr/>
          <p:nvPr/>
        </p:nvPicPr>
        <p:blipFill>
          <a:blip r:embed="rId4"/>
          <a:stretch/>
        </p:blipFill>
        <p:spPr>
          <a:xfrm>
            <a:off x="2779560" y="1446120"/>
            <a:ext cx="3180960" cy="542520"/>
          </a:xfrm>
          <a:prstGeom prst="rect">
            <a:avLst/>
          </a:prstGeom>
          <a:ln>
            <a:noFill/>
          </a:ln>
        </p:spPr>
      </p:pic>
      <p:pic>
        <p:nvPicPr>
          <p:cNvPr id="153" name="Picture 8" descr=""/>
          <p:cNvPicPr/>
          <p:nvPr/>
        </p:nvPicPr>
        <p:blipFill>
          <a:blip r:embed="rId5"/>
          <a:stretch/>
        </p:blipFill>
        <p:spPr>
          <a:xfrm>
            <a:off x="2790720" y="2164320"/>
            <a:ext cx="1790280" cy="504360"/>
          </a:xfrm>
          <a:prstGeom prst="rect">
            <a:avLst/>
          </a:prstGeom>
          <a:ln>
            <a:noFill/>
          </a:ln>
        </p:spPr>
      </p:pic>
      <p:pic>
        <p:nvPicPr>
          <p:cNvPr id="154" name="Picture 9" descr=""/>
          <p:cNvPicPr/>
          <p:nvPr/>
        </p:nvPicPr>
        <p:blipFill>
          <a:blip r:embed="rId6"/>
          <a:stretch/>
        </p:blipFill>
        <p:spPr>
          <a:xfrm>
            <a:off x="2779560" y="2844360"/>
            <a:ext cx="2180880" cy="571320"/>
          </a:xfrm>
          <a:prstGeom prst="rect">
            <a:avLst/>
          </a:prstGeom>
          <a:ln>
            <a:noFill/>
          </a:ln>
        </p:spPr>
      </p:pic>
      <p:pic>
        <p:nvPicPr>
          <p:cNvPr id="155" name="Picture 10" descr=""/>
          <p:cNvPicPr/>
          <p:nvPr/>
        </p:nvPicPr>
        <p:blipFill>
          <a:blip r:embed="rId7"/>
          <a:stretch/>
        </p:blipFill>
        <p:spPr>
          <a:xfrm>
            <a:off x="2790720" y="3760920"/>
            <a:ext cx="2333160" cy="514080"/>
          </a:xfrm>
          <a:prstGeom prst="rect">
            <a:avLst/>
          </a:prstGeom>
          <a:ln>
            <a:noFill/>
          </a:ln>
        </p:spPr>
      </p:pic>
      <p:pic>
        <p:nvPicPr>
          <p:cNvPr id="156" name="Picture 11" descr=""/>
          <p:cNvPicPr/>
          <p:nvPr/>
        </p:nvPicPr>
        <p:blipFill>
          <a:blip r:embed="rId8"/>
          <a:stretch/>
        </p:blipFill>
        <p:spPr>
          <a:xfrm>
            <a:off x="2817720" y="4587840"/>
            <a:ext cx="314280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E749DBA-A201-48EB-930D-22E7AAA7DAE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1056600" y="0"/>
            <a:ext cx="9094680" cy="2701800"/>
          </a:xfrm>
          <a:prstGeom prst="rect">
            <a:avLst/>
          </a:prstGeom>
          <a:ln>
            <a:noFill/>
          </a:ln>
        </p:spPr>
      </p:pic>
      <p:pic>
        <p:nvPicPr>
          <p:cNvPr id="160" name="Picture 5" descr=""/>
          <p:cNvPicPr/>
          <p:nvPr/>
        </p:nvPicPr>
        <p:blipFill>
          <a:blip r:embed="rId2"/>
          <a:stretch/>
        </p:blipFill>
        <p:spPr>
          <a:xfrm>
            <a:off x="678240" y="2841840"/>
            <a:ext cx="3571560" cy="504360"/>
          </a:xfrm>
          <a:prstGeom prst="rect">
            <a:avLst/>
          </a:prstGeom>
          <a:ln>
            <a:noFill/>
          </a:ln>
        </p:spPr>
      </p:pic>
      <p:pic>
        <p:nvPicPr>
          <p:cNvPr id="161" name="Picture 6" descr=""/>
          <p:cNvPicPr/>
          <p:nvPr/>
        </p:nvPicPr>
        <p:blipFill>
          <a:blip r:embed="rId3"/>
          <a:stretch/>
        </p:blipFill>
        <p:spPr>
          <a:xfrm>
            <a:off x="1056600" y="3555000"/>
            <a:ext cx="3895200" cy="523440"/>
          </a:xfrm>
          <a:prstGeom prst="rect">
            <a:avLst/>
          </a:prstGeom>
          <a:ln>
            <a:noFill/>
          </a:ln>
        </p:spPr>
      </p:pic>
      <p:pic>
        <p:nvPicPr>
          <p:cNvPr id="162" name="Picture 7" descr=""/>
          <p:cNvPicPr/>
          <p:nvPr/>
        </p:nvPicPr>
        <p:blipFill>
          <a:blip r:embed="rId4"/>
          <a:stretch/>
        </p:blipFill>
        <p:spPr>
          <a:xfrm>
            <a:off x="2552040" y="4443840"/>
            <a:ext cx="2400120" cy="447480"/>
          </a:xfrm>
          <a:prstGeom prst="rect">
            <a:avLst/>
          </a:prstGeom>
          <a:ln>
            <a:noFill/>
          </a:ln>
        </p:spPr>
      </p:pic>
      <p:pic>
        <p:nvPicPr>
          <p:cNvPr id="163" name="Picture 8" descr=""/>
          <p:cNvPicPr/>
          <p:nvPr/>
        </p:nvPicPr>
        <p:blipFill>
          <a:blip r:embed="rId5"/>
          <a:stretch/>
        </p:blipFill>
        <p:spPr>
          <a:xfrm>
            <a:off x="2552040" y="5317920"/>
            <a:ext cx="2876040" cy="40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C4C407-078C-4306-9986-32E946607D8D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2911320" y="0"/>
            <a:ext cx="4076280" cy="58068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2"/>
          <a:stretch/>
        </p:blipFill>
        <p:spPr>
          <a:xfrm>
            <a:off x="226080" y="581040"/>
            <a:ext cx="10376280" cy="2754360"/>
          </a:xfrm>
          <a:prstGeom prst="rect">
            <a:avLst/>
          </a:prstGeom>
          <a:ln>
            <a:noFill/>
          </a:ln>
        </p:spPr>
      </p:pic>
      <p:pic>
        <p:nvPicPr>
          <p:cNvPr id="168" name="Picture 5" descr=""/>
          <p:cNvPicPr/>
          <p:nvPr/>
        </p:nvPicPr>
        <p:blipFill>
          <a:blip r:embed="rId3"/>
          <a:stretch/>
        </p:blipFill>
        <p:spPr>
          <a:xfrm>
            <a:off x="1876680" y="3155400"/>
            <a:ext cx="7074720" cy="288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296107-0031-4F08-8624-B5E190FCB01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71" name="Picture 7" descr=""/>
          <p:cNvPicPr/>
          <p:nvPr/>
        </p:nvPicPr>
        <p:blipFill>
          <a:blip r:embed="rId1"/>
          <a:stretch/>
        </p:blipFill>
        <p:spPr>
          <a:xfrm>
            <a:off x="451440" y="111240"/>
            <a:ext cx="4341600" cy="880200"/>
          </a:xfrm>
          <a:prstGeom prst="rect">
            <a:avLst/>
          </a:prstGeom>
          <a:ln>
            <a:noFill/>
          </a:ln>
        </p:spPr>
      </p:pic>
      <p:pic>
        <p:nvPicPr>
          <p:cNvPr id="172" name="Picture 8" descr=""/>
          <p:cNvPicPr/>
          <p:nvPr/>
        </p:nvPicPr>
        <p:blipFill>
          <a:blip r:embed="rId2"/>
          <a:stretch/>
        </p:blipFill>
        <p:spPr>
          <a:xfrm>
            <a:off x="647280" y="991800"/>
            <a:ext cx="5032800" cy="386640"/>
          </a:xfrm>
          <a:prstGeom prst="rect">
            <a:avLst/>
          </a:prstGeom>
          <a:ln>
            <a:noFill/>
          </a:ln>
        </p:spPr>
      </p:pic>
      <p:pic>
        <p:nvPicPr>
          <p:cNvPr id="173" name="Picture 3" descr=""/>
          <p:cNvPicPr/>
          <p:nvPr/>
        </p:nvPicPr>
        <p:blipFill>
          <a:blip r:embed="rId3"/>
          <a:stretch/>
        </p:blipFill>
        <p:spPr>
          <a:xfrm>
            <a:off x="1770480" y="1378800"/>
            <a:ext cx="2259000" cy="526320"/>
          </a:xfrm>
          <a:prstGeom prst="rect">
            <a:avLst/>
          </a:prstGeom>
          <a:ln>
            <a:noFill/>
          </a:ln>
        </p:spPr>
      </p:pic>
      <p:pic>
        <p:nvPicPr>
          <p:cNvPr id="174" name="Picture 4" descr=""/>
          <p:cNvPicPr/>
          <p:nvPr/>
        </p:nvPicPr>
        <p:blipFill>
          <a:blip r:embed="rId4"/>
          <a:stretch/>
        </p:blipFill>
        <p:spPr>
          <a:xfrm>
            <a:off x="811440" y="1872360"/>
            <a:ext cx="5749200" cy="574560"/>
          </a:xfrm>
          <a:prstGeom prst="rect">
            <a:avLst/>
          </a:prstGeom>
          <a:ln>
            <a:noFill/>
          </a:ln>
        </p:spPr>
      </p:pic>
      <p:pic>
        <p:nvPicPr>
          <p:cNvPr id="175" name="Picture 5" descr=""/>
          <p:cNvPicPr/>
          <p:nvPr/>
        </p:nvPicPr>
        <p:blipFill>
          <a:blip r:embed="rId5"/>
          <a:stretch/>
        </p:blipFill>
        <p:spPr>
          <a:xfrm>
            <a:off x="1770480" y="2616840"/>
            <a:ext cx="3409560" cy="647280"/>
          </a:xfrm>
          <a:prstGeom prst="rect">
            <a:avLst/>
          </a:prstGeom>
          <a:ln>
            <a:noFill/>
          </a:ln>
        </p:spPr>
      </p:pic>
      <p:pic>
        <p:nvPicPr>
          <p:cNvPr id="176" name="Picture 6" descr=""/>
          <p:cNvPicPr/>
          <p:nvPr/>
        </p:nvPicPr>
        <p:blipFill>
          <a:blip r:embed="rId6"/>
          <a:stretch/>
        </p:blipFill>
        <p:spPr>
          <a:xfrm>
            <a:off x="3164040" y="3321360"/>
            <a:ext cx="2381040" cy="590040"/>
          </a:xfrm>
          <a:prstGeom prst="rect">
            <a:avLst/>
          </a:prstGeom>
          <a:ln>
            <a:noFill/>
          </a:ln>
        </p:spPr>
      </p:pic>
      <p:pic>
        <p:nvPicPr>
          <p:cNvPr id="177" name="Picture 9" descr=""/>
          <p:cNvPicPr/>
          <p:nvPr/>
        </p:nvPicPr>
        <p:blipFill>
          <a:blip r:embed="rId7"/>
          <a:stretch/>
        </p:blipFill>
        <p:spPr>
          <a:xfrm>
            <a:off x="3164040" y="4024080"/>
            <a:ext cx="1733040" cy="514080"/>
          </a:xfrm>
          <a:prstGeom prst="rect">
            <a:avLst/>
          </a:prstGeom>
          <a:ln>
            <a:noFill/>
          </a:ln>
        </p:spPr>
      </p:pic>
      <p:pic>
        <p:nvPicPr>
          <p:cNvPr id="178" name="Picture 10" descr=""/>
          <p:cNvPicPr/>
          <p:nvPr/>
        </p:nvPicPr>
        <p:blipFill>
          <a:blip r:embed="rId8"/>
          <a:stretch/>
        </p:blipFill>
        <p:spPr>
          <a:xfrm>
            <a:off x="3310920" y="4714200"/>
            <a:ext cx="1819080" cy="333000"/>
          </a:xfrm>
          <a:prstGeom prst="rect">
            <a:avLst/>
          </a:prstGeom>
          <a:ln>
            <a:noFill/>
          </a:ln>
        </p:spPr>
      </p:pic>
      <p:pic>
        <p:nvPicPr>
          <p:cNvPr id="179" name="Picture 11" descr=""/>
          <p:cNvPicPr/>
          <p:nvPr/>
        </p:nvPicPr>
        <p:blipFill>
          <a:blip r:embed="rId9"/>
          <a:stretch/>
        </p:blipFill>
        <p:spPr>
          <a:xfrm>
            <a:off x="647280" y="5223600"/>
            <a:ext cx="6171840" cy="27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636523-B10B-4A95-81B2-5A595A0CFA0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82" name="Picture 3" descr=""/>
          <p:cNvPicPr/>
          <p:nvPr/>
        </p:nvPicPr>
        <p:blipFill>
          <a:blip r:embed="rId1"/>
          <a:stretch/>
        </p:blipFill>
        <p:spPr>
          <a:xfrm>
            <a:off x="8608680" y="138240"/>
            <a:ext cx="2866680" cy="2342880"/>
          </a:xfrm>
          <a:prstGeom prst="rect">
            <a:avLst/>
          </a:prstGeom>
          <a:ln>
            <a:noFill/>
          </a:ln>
        </p:spPr>
      </p:pic>
      <p:pic>
        <p:nvPicPr>
          <p:cNvPr id="183" name="Picture 4" descr=""/>
          <p:cNvPicPr/>
          <p:nvPr/>
        </p:nvPicPr>
        <p:blipFill>
          <a:blip r:embed="rId2"/>
          <a:stretch/>
        </p:blipFill>
        <p:spPr>
          <a:xfrm>
            <a:off x="591480" y="557280"/>
            <a:ext cx="1761840" cy="752040"/>
          </a:xfrm>
          <a:prstGeom prst="rect">
            <a:avLst/>
          </a:prstGeom>
          <a:ln>
            <a:noFill/>
          </a:ln>
        </p:spPr>
      </p:pic>
      <p:pic>
        <p:nvPicPr>
          <p:cNvPr id="184" name="Picture 5" descr=""/>
          <p:cNvPicPr/>
          <p:nvPr/>
        </p:nvPicPr>
        <p:blipFill>
          <a:blip r:embed="rId3"/>
          <a:stretch/>
        </p:blipFill>
        <p:spPr>
          <a:xfrm>
            <a:off x="431640" y="1310040"/>
            <a:ext cx="4697640" cy="402480"/>
          </a:xfrm>
          <a:prstGeom prst="rect">
            <a:avLst/>
          </a:prstGeom>
          <a:ln>
            <a:noFill/>
          </a:ln>
        </p:spPr>
      </p:pic>
      <p:pic>
        <p:nvPicPr>
          <p:cNvPr id="185" name="Picture 6" descr=""/>
          <p:cNvPicPr/>
          <p:nvPr/>
        </p:nvPicPr>
        <p:blipFill>
          <a:blip r:embed="rId4"/>
          <a:stretch/>
        </p:blipFill>
        <p:spPr>
          <a:xfrm>
            <a:off x="332280" y="2005200"/>
            <a:ext cx="4495320" cy="95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33808B3-EF7A-48EB-B11B-311C442A8B5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88" name="Picture 9" descr=""/>
          <p:cNvPicPr/>
          <p:nvPr/>
        </p:nvPicPr>
        <p:blipFill>
          <a:blip r:embed="rId1"/>
          <a:stretch/>
        </p:blipFill>
        <p:spPr>
          <a:xfrm>
            <a:off x="332280" y="256320"/>
            <a:ext cx="5447880" cy="523440"/>
          </a:xfrm>
          <a:prstGeom prst="rect">
            <a:avLst/>
          </a:prstGeom>
          <a:ln>
            <a:noFill/>
          </a:ln>
        </p:spPr>
      </p:pic>
      <p:pic>
        <p:nvPicPr>
          <p:cNvPr id="189" name="Picture 10" descr=""/>
          <p:cNvPicPr/>
          <p:nvPr/>
        </p:nvPicPr>
        <p:blipFill>
          <a:blip r:embed="rId2"/>
          <a:stretch/>
        </p:blipFill>
        <p:spPr>
          <a:xfrm>
            <a:off x="332280" y="1028880"/>
            <a:ext cx="7162560" cy="266400"/>
          </a:xfrm>
          <a:prstGeom prst="rect">
            <a:avLst/>
          </a:prstGeom>
          <a:ln>
            <a:noFill/>
          </a:ln>
        </p:spPr>
      </p:pic>
      <p:pic>
        <p:nvPicPr>
          <p:cNvPr id="190" name="Picture 11" descr=""/>
          <p:cNvPicPr/>
          <p:nvPr/>
        </p:nvPicPr>
        <p:blipFill>
          <a:blip r:embed="rId3"/>
          <a:stretch/>
        </p:blipFill>
        <p:spPr>
          <a:xfrm>
            <a:off x="1331640" y="1652040"/>
            <a:ext cx="3990600" cy="256680"/>
          </a:xfrm>
          <a:prstGeom prst="rect">
            <a:avLst/>
          </a:prstGeom>
          <a:ln>
            <a:noFill/>
          </a:ln>
        </p:spPr>
      </p:pic>
      <p:pic>
        <p:nvPicPr>
          <p:cNvPr id="191" name="Picture 12" descr=""/>
          <p:cNvPicPr/>
          <p:nvPr/>
        </p:nvPicPr>
        <p:blipFill>
          <a:blip r:embed="rId4"/>
          <a:stretch/>
        </p:blipFill>
        <p:spPr>
          <a:xfrm>
            <a:off x="1331640" y="2108160"/>
            <a:ext cx="1485720" cy="313920"/>
          </a:xfrm>
          <a:prstGeom prst="rect">
            <a:avLst/>
          </a:prstGeom>
          <a:ln>
            <a:noFill/>
          </a:ln>
        </p:spPr>
      </p:pic>
      <p:pic>
        <p:nvPicPr>
          <p:cNvPr id="192" name="Picture 13" descr=""/>
          <p:cNvPicPr/>
          <p:nvPr/>
        </p:nvPicPr>
        <p:blipFill>
          <a:blip r:embed="rId5"/>
          <a:stretch/>
        </p:blipFill>
        <p:spPr>
          <a:xfrm>
            <a:off x="1081800" y="2621520"/>
            <a:ext cx="2352240" cy="552240"/>
          </a:xfrm>
          <a:prstGeom prst="rect">
            <a:avLst/>
          </a:prstGeom>
          <a:ln>
            <a:noFill/>
          </a:ln>
        </p:spPr>
      </p:pic>
      <p:pic>
        <p:nvPicPr>
          <p:cNvPr id="193" name="Picture 14" descr=""/>
          <p:cNvPicPr/>
          <p:nvPr/>
        </p:nvPicPr>
        <p:blipFill>
          <a:blip r:embed="rId6"/>
          <a:stretch/>
        </p:blipFill>
        <p:spPr>
          <a:xfrm>
            <a:off x="2396160" y="3361320"/>
            <a:ext cx="1037880" cy="418680"/>
          </a:xfrm>
          <a:prstGeom prst="rect">
            <a:avLst/>
          </a:prstGeom>
          <a:ln>
            <a:noFill/>
          </a:ln>
        </p:spPr>
      </p:pic>
      <p:pic>
        <p:nvPicPr>
          <p:cNvPr id="194" name="Picture 15" descr=""/>
          <p:cNvPicPr/>
          <p:nvPr/>
        </p:nvPicPr>
        <p:blipFill>
          <a:blip r:embed="rId7"/>
          <a:stretch/>
        </p:blipFill>
        <p:spPr>
          <a:xfrm>
            <a:off x="2289960" y="3975120"/>
            <a:ext cx="1533240" cy="44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CED281-2A40-4B87-A17A-9AE75D67D27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>
            <a:off x="372960" y="200160"/>
            <a:ext cx="4362120" cy="533160"/>
          </a:xfrm>
          <a:prstGeom prst="rect">
            <a:avLst/>
          </a:prstGeom>
          <a:ln>
            <a:noFill/>
          </a:ln>
        </p:spPr>
      </p:pic>
      <p:pic>
        <p:nvPicPr>
          <p:cNvPr id="198" name="Picture 4" descr=""/>
          <p:cNvPicPr/>
          <p:nvPr/>
        </p:nvPicPr>
        <p:blipFill>
          <a:blip r:embed="rId2"/>
          <a:stretch/>
        </p:blipFill>
        <p:spPr>
          <a:xfrm>
            <a:off x="728640" y="911520"/>
            <a:ext cx="5914800" cy="294840"/>
          </a:xfrm>
          <a:prstGeom prst="rect">
            <a:avLst/>
          </a:prstGeom>
          <a:ln>
            <a:noFill/>
          </a:ln>
        </p:spPr>
      </p:pic>
      <p:pic>
        <p:nvPicPr>
          <p:cNvPr id="199" name="Picture 5" descr=""/>
          <p:cNvPicPr/>
          <p:nvPr/>
        </p:nvPicPr>
        <p:blipFill>
          <a:blip r:embed="rId3"/>
          <a:stretch/>
        </p:blipFill>
        <p:spPr>
          <a:xfrm>
            <a:off x="1765800" y="1384920"/>
            <a:ext cx="2323800" cy="313920"/>
          </a:xfrm>
          <a:prstGeom prst="rect">
            <a:avLst/>
          </a:prstGeom>
          <a:ln>
            <a:noFill/>
          </a:ln>
        </p:spPr>
      </p:pic>
      <p:pic>
        <p:nvPicPr>
          <p:cNvPr id="200" name="Picture 7" descr=""/>
          <p:cNvPicPr/>
          <p:nvPr/>
        </p:nvPicPr>
        <p:blipFill>
          <a:blip r:embed="rId4"/>
          <a:stretch/>
        </p:blipFill>
        <p:spPr>
          <a:xfrm>
            <a:off x="1301760" y="1867680"/>
            <a:ext cx="2504880" cy="409320"/>
          </a:xfrm>
          <a:prstGeom prst="rect">
            <a:avLst/>
          </a:prstGeom>
          <a:ln>
            <a:noFill/>
          </a:ln>
        </p:spPr>
      </p:pic>
      <p:pic>
        <p:nvPicPr>
          <p:cNvPr id="201" name="Picture 8" descr=""/>
          <p:cNvPicPr/>
          <p:nvPr/>
        </p:nvPicPr>
        <p:blipFill>
          <a:blip r:embed="rId5"/>
          <a:stretch/>
        </p:blipFill>
        <p:spPr>
          <a:xfrm>
            <a:off x="3924000" y="1824840"/>
            <a:ext cx="1123560" cy="495000"/>
          </a:xfrm>
          <a:prstGeom prst="rect">
            <a:avLst/>
          </a:prstGeom>
          <a:ln>
            <a:noFill/>
          </a:ln>
        </p:spPr>
      </p:pic>
      <p:pic>
        <p:nvPicPr>
          <p:cNvPr id="202" name="Picture 9" descr=""/>
          <p:cNvPicPr/>
          <p:nvPr/>
        </p:nvPicPr>
        <p:blipFill>
          <a:blip r:embed="rId6"/>
          <a:stretch/>
        </p:blipFill>
        <p:spPr>
          <a:xfrm>
            <a:off x="2114280" y="2250360"/>
            <a:ext cx="1809360" cy="475920"/>
          </a:xfrm>
          <a:prstGeom prst="rect">
            <a:avLst/>
          </a:prstGeom>
          <a:ln>
            <a:noFill/>
          </a:ln>
        </p:spPr>
      </p:pic>
      <p:pic>
        <p:nvPicPr>
          <p:cNvPr id="203" name="Picture 10" descr=""/>
          <p:cNvPicPr/>
          <p:nvPr/>
        </p:nvPicPr>
        <p:blipFill>
          <a:blip r:embed="rId7"/>
          <a:stretch/>
        </p:blipFill>
        <p:spPr>
          <a:xfrm>
            <a:off x="1500120" y="2821680"/>
            <a:ext cx="3447720" cy="1076040"/>
          </a:xfrm>
          <a:prstGeom prst="rect">
            <a:avLst/>
          </a:prstGeom>
          <a:ln>
            <a:noFill/>
          </a:ln>
        </p:spPr>
      </p:pic>
      <p:pic>
        <p:nvPicPr>
          <p:cNvPr id="204" name="Picture 11" descr=""/>
          <p:cNvPicPr/>
          <p:nvPr/>
        </p:nvPicPr>
        <p:blipFill>
          <a:blip r:embed="rId8"/>
          <a:stretch/>
        </p:blipFill>
        <p:spPr>
          <a:xfrm>
            <a:off x="3124080" y="3832200"/>
            <a:ext cx="3419280" cy="428400"/>
          </a:xfrm>
          <a:prstGeom prst="rect">
            <a:avLst/>
          </a:prstGeom>
          <a:ln>
            <a:noFill/>
          </a:ln>
        </p:spPr>
      </p:pic>
      <p:pic>
        <p:nvPicPr>
          <p:cNvPr id="205" name="Picture 12" descr=""/>
          <p:cNvPicPr/>
          <p:nvPr/>
        </p:nvPicPr>
        <p:blipFill>
          <a:blip r:embed="rId9"/>
          <a:stretch/>
        </p:blipFill>
        <p:spPr>
          <a:xfrm>
            <a:off x="9118080" y="1436040"/>
            <a:ext cx="2876040" cy="2104560"/>
          </a:xfrm>
          <a:prstGeom prst="rect">
            <a:avLst/>
          </a:prstGeom>
          <a:ln>
            <a:noFill/>
          </a:ln>
        </p:spPr>
      </p:pic>
      <p:pic>
        <p:nvPicPr>
          <p:cNvPr id="206" name="Picture 13" descr=""/>
          <p:cNvPicPr/>
          <p:nvPr/>
        </p:nvPicPr>
        <p:blipFill>
          <a:blip r:embed="rId10"/>
          <a:stretch/>
        </p:blipFill>
        <p:spPr>
          <a:xfrm>
            <a:off x="1500120" y="4383000"/>
            <a:ext cx="5295600" cy="409320"/>
          </a:xfrm>
          <a:prstGeom prst="rect">
            <a:avLst/>
          </a:prstGeom>
          <a:ln>
            <a:noFill/>
          </a:ln>
        </p:spPr>
      </p:pic>
      <p:pic>
        <p:nvPicPr>
          <p:cNvPr id="207" name="Picture 14" descr=""/>
          <p:cNvPicPr/>
          <p:nvPr/>
        </p:nvPicPr>
        <p:blipFill>
          <a:blip r:embed="rId11"/>
          <a:stretch/>
        </p:blipFill>
        <p:spPr>
          <a:xfrm>
            <a:off x="2114280" y="4946400"/>
            <a:ext cx="3762000" cy="618840"/>
          </a:xfrm>
          <a:prstGeom prst="rect">
            <a:avLst/>
          </a:prstGeom>
          <a:ln>
            <a:noFill/>
          </a:ln>
        </p:spPr>
      </p:pic>
      <p:pic>
        <p:nvPicPr>
          <p:cNvPr id="208" name="Picture 15" descr=""/>
          <p:cNvPicPr/>
          <p:nvPr/>
        </p:nvPicPr>
        <p:blipFill>
          <a:blip r:embed="rId12"/>
          <a:stretch/>
        </p:blipFill>
        <p:spPr>
          <a:xfrm>
            <a:off x="3343320" y="5561280"/>
            <a:ext cx="2980800" cy="5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9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8BFFAC-4D2C-4ED8-BD12-CA7DB2194DE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11" name="Picture 3" descr=""/>
          <p:cNvPicPr/>
          <p:nvPr/>
        </p:nvPicPr>
        <p:blipFill>
          <a:blip r:embed="rId1"/>
          <a:stretch/>
        </p:blipFill>
        <p:spPr>
          <a:xfrm>
            <a:off x="905040" y="194400"/>
            <a:ext cx="2781000" cy="38052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1122840" y="860400"/>
            <a:ext cx="3866760" cy="552240"/>
          </a:xfrm>
          <a:prstGeom prst="rect">
            <a:avLst/>
          </a:prstGeom>
          <a:ln>
            <a:noFill/>
          </a:ln>
        </p:spPr>
      </p:pic>
      <p:pic>
        <p:nvPicPr>
          <p:cNvPr id="213" name="Picture 5" descr=""/>
          <p:cNvPicPr/>
          <p:nvPr/>
        </p:nvPicPr>
        <p:blipFill>
          <a:blip r:embed="rId3"/>
          <a:stretch/>
        </p:blipFill>
        <p:spPr>
          <a:xfrm>
            <a:off x="347760" y="1789920"/>
            <a:ext cx="6676560" cy="676080"/>
          </a:xfrm>
          <a:prstGeom prst="rect">
            <a:avLst/>
          </a:prstGeom>
          <a:ln>
            <a:noFill/>
          </a:ln>
        </p:spPr>
      </p:pic>
      <p:pic>
        <p:nvPicPr>
          <p:cNvPr id="214" name="Picture 6" descr=""/>
          <p:cNvPicPr/>
          <p:nvPr/>
        </p:nvPicPr>
        <p:blipFill>
          <a:blip r:embed="rId4"/>
          <a:stretch/>
        </p:blipFill>
        <p:spPr>
          <a:xfrm>
            <a:off x="905040" y="2466360"/>
            <a:ext cx="4809600" cy="628200"/>
          </a:xfrm>
          <a:prstGeom prst="rect">
            <a:avLst/>
          </a:prstGeom>
          <a:ln>
            <a:noFill/>
          </a:ln>
        </p:spPr>
      </p:pic>
      <p:pic>
        <p:nvPicPr>
          <p:cNvPr id="215" name="Picture 7" descr=""/>
          <p:cNvPicPr/>
          <p:nvPr/>
        </p:nvPicPr>
        <p:blipFill>
          <a:blip r:embed="rId5"/>
          <a:stretch/>
        </p:blipFill>
        <p:spPr>
          <a:xfrm>
            <a:off x="1293840" y="3095280"/>
            <a:ext cx="2752200" cy="456840"/>
          </a:xfrm>
          <a:prstGeom prst="rect">
            <a:avLst/>
          </a:prstGeom>
          <a:ln>
            <a:noFill/>
          </a:ln>
        </p:spPr>
      </p:pic>
      <p:pic>
        <p:nvPicPr>
          <p:cNvPr id="216" name="Picture 8" descr=""/>
          <p:cNvPicPr/>
          <p:nvPr/>
        </p:nvPicPr>
        <p:blipFill>
          <a:blip r:embed="rId6"/>
          <a:stretch/>
        </p:blipFill>
        <p:spPr>
          <a:xfrm>
            <a:off x="905040" y="3634200"/>
            <a:ext cx="3971520" cy="514080"/>
          </a:xfrm>
          <a:prstGeom prst="rect">
            <a:avLst/>
          </a:prstGeom>
          <a:ln>
            <a:noFill/>
          </a:ln>
        </p:spPr>
      </p:pic>
      <p:pic>
        <p:nvPicPr>
          <p:cNvPr id="217" name="Picture 9" descr=""/>
          <p:cNvPicPr/>
          <p:nvPr/>
        </p:nvPicPr>
        <p:blipFill>
          <a:blip r:embed="rId7"/>
          <a:stretch/>
        </p:blipFill>
        <p:spPr>
          <a:xfrm>
            <a:off x="1118880" y="4468680"/>
            <a:ext cx="4200120" cy="437760"/>
          </a:xfrm>
          <a:prstGeom prst="rect">
            <a:avLst/>
          </a:prstGeom>
          <a:ln>
            <a:noFill/>
          </a:ln>
        </p:spPr>
      </p:pic>
      <p:pic>
        <p:nvPicPr>
          <p:cNvPr id="218" name="Picture 10" descr=""/>
          <p:cNvPicPr/>
          <p:nvPr/>
        </p:nvPicPr>
        <p:blipFill>
          <a:blip r:embed="rId8"/>
          <a:stretch/>
        </p:blipFill>
        <p:spPr>
          <a:xfrm>
            <a:off x="1118880" y="5080320"/>
            <a:ext cx="3247560" cy="58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6" dur="indefinite" restart="never" nodeType="tmRoot">
          <p:childTnLst>
            <p:seq>
              <p:cTn id="437" dur="indefinite" nodeType="mainSeq">
                <p:childTnLst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5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5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CEF544-3BE5-448B-B38F-1A9A272904B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2" name="Picture 3" descr=""/>
          <p:cNvPicPr/>
          <p:nvPr/>
        </p:nvPicPr>
        <p:blipFill>
          <a:blip r:embed="rId1"/>
          <a:stretch/>
        </p:blipFill>
        <p:spPr>
          <a:xfrm>
            <a:off x="582840" y="160560"/>
            <a:ext cx="8124840" cy="586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11DAA9C-822F-43F5-807E-44BA81A09BE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21" name="Picture 7" descr=""/>
          <p:cNvPicPr/>
          <p:nvPr/>
        </p:nvPicPr>
        <p:blipFill>
          <a:blip r:embed="rId1"/>
          <a:stretch/>
        </p:blipFill>
        <p:spPr>
          <a:xfrm>
            <a:off x="1109160" y="113400"/>
            <a:ext cx="6676560" cy="552240"/>
          </a:xfrm>
          <a:prstGeom prst="rect">
            <a:avLst/>
          </a:prstGeom>
          <a:ln>
            <a:noFill/>
          </a:ln>
        </p:spPr>
      </p:pic>
      <p:pic>
        <p:nvPicPr>
          <p:cNvPr id="222" name="Picture 3" descr=""/>
          <p:cNvPicPr/>
          <p:nvPr/>
        </p:nvPicPr>
        <p:blipFill>
          <a:blip r:embed="rId2"/>
          <a:stretch/>
        </p:blipFill>
        <p:spPr>
          <a:xfrm>
            <a:off x="473040" y="869400"/>
            <a:ext cx="9678600" cy="1538640"/>
          </a:xfrm>
          <a:prstGeom prst="rect">
            <a:avLst/>
          </a:prstGeom>
          <a:ln>
            <a:noFill/>
          </a:ln>
        </p:spPr>
      </p:pic>
      <p:pic>
        <p:nvPicPr>
          <p:cNvPr id="223" name="Picture 4" descr=""/>
          <p:cNvPicPr/>
          <p:nvPr/>
        </p:nvPicPr>
        <p:blipFill>
          <a:blip r:embed="rId3"/>
          <a:stretch/>
        </p:blipFill>
        <p:spPr>
          <a:xfrm>
            <a:off x="1201680" y="2512800"/>
            <a:ext cx="5441040" cy="719640"/>
          </a:xfrm>
          <a:prstGeom prst="rect">
            <a:avLst/>
          </a:prstGeom>
          <a:ln>
            <a:noFill/>
          </a:ln>
        </p:spPr>
      </p:pic>
      <p:pic>
        <p:nvPicPr>
          <p:cNvPr id="224" name="Picture 5" descr=""/>
          <p:cNvPicPr/>
          <p:nvPr/>
        </p:nvPicPr>
        <p:blipFill>
          <a:blip r:embed="rId4"/>
          <a:stretch/>
        </p:blipFill>
        <p:spPr>
          <a:xfrm>
            <a:off x="734400" y="3336840"/>
            <a:ext cx="8589600" cy="702360"/>
          </a:xfrm>
          <a:prstGeom prst="rect">
            <a:avLst/>
          </a:prstGeom>
          <a:ln>
            <a:noFill/>
          </a:ln>
        </p:spPr>
      </p:pic>
      <p:pic>
        <p:nvPicPr>
          <p:cNvPr id="225" name="Picture 6" descr=""/>
          <p:cNvPicPr/>
          <p:nvPr/>
        </p:nvPicPr>
        <p:blipFill>
          <a:blip r:embed="rId5"/>
          <a:stretch/>
        </p:blipFill>
        <p:spPr>
          <a:xfrm>
            <a:off x="2033280" y="4104720"/>
            <a:ext cx="4209840" cy="676080"/>
          </a:xfrm>
          <a:prstGeom prst="rect">
            <a:avLst/>
          </a:prstGeom>
          <a:ln>
            <a:noFill/>
          </a:ln>
        </p:spPr>
      </p:pic>
      <p:pic>
        <p:nvPicPr>
          <p:cNvPr id="226" name="Picture 8" descr=""/>
          <p:cNvPicPr/>
          <p:nvPr/>
        </p:nvPicPr>
        <p:blipFill>
          <a:blip r:embed="rId6"/>
          <a:stretch/>
        </p:blipFill>
        <p:spPr>
          <a:xfrm>
            <a:off x="3281040" y="5059080"/>
            <a:ext cx="2962080" cy="38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4" dur="indefinite" restart="never" nodeType="tmRoot">
          <p:childTnLst>
            <p:seq>
              <p:cTn id="495" dur="indefinite" nodeType="mainSeq">
                <p:childTnLst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2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8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4C5B25C-A177-4C4E-A289-1B0DAD05A67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29" name="Picture 3" descr=""/>
          <p:cNvPicPr/>
          <p:nvPr/>
        </p:nvPicPr>
        <p:blipFill>
          <a:blip r:embed="rId1"/>
          <a:stretch/>
        </p:blipFill>
        <p:spPr>
          <a:xfrm>
            <a:off x="2880" y="610560"/>
            <a:ext cx="9575640" cy="745920"/>
          </a:xfrm>
          <a:prstGeom prst="rect">
            <a:avLst/>
          </a:prstGeom>
          <a:ln>
            <a:noFill/>
          </a:ln>
        </p:spPr>
      </p:pic>
      <p:pic>
        <p:nvPicPr>
          <p:cNvPr id="230" name="Picture 4" descr=""/>
          <p:cNvPicPr/>
          <p:nvPr/>
        </p:nvPicPr>
        <p:blipFill>
          <a:blip r:embed="rId2"/>
          <a:stretch/>
        </p:blipFill>
        <p:spPr>
          <a:xfrm>
            <a:off x="3289320" y="1183680"/>
            <a:ext cx="1849320" cy="866880"/>
          </a:xfrm>
          <a:prstGeom prst="rect">
            <a:avLst/>
          </a:prstGeom>
          <a:ln>
            <a:noFill/>
          </a:ln>
        </p:spPr>
      </p:pic>
      <p:pic>
        <p:nvPicPr>
          <p:cNvPr id="231" name="Picture 5" descr=""/>
          <p:cNvPicPr/>
          <p:nvPr/>
        </p:nvPicPr>
        <p:blipFill>
          <a:blip r:embed="rId3"/>
          <a:stretch/>
        </p:blipFill>
        <p:spPr>
          <a:xfrm>
            <a:off x="2880" y="2026800"/>
            <a:ext cx="9386280" cy="1617480"/>
          </a:xfrm>
          <a:prstGeom prst="rect">
            <a:avLst/>
          </a:prstGeom>
          <a:ln>
            <a:noFill/>
          </a:ln>
        </p:spPr>
      </p:pic>
      <p:pic>
        <p:nvPicPr>
          <p:cNvPr id="232" name="Picture 6" descr=""/>
          <p:cNvPicPr/>
          <p:nvPr/>
        </p:nvPicPr>
        <p:blipFill>
          <a:blip r:embed="rId4"/>
          <a:stretch/>
        </p:blipFill>
        <p:spPr>
          <a:xfrm>
            <a:off x="436320" y="3826800"/>
            <a:ext cx="9142200" cy="1247040"/>
          </a:xfrm>
          <a:prstGeom prst="rect">
            <a:avLst/>
          </a:prstGeom>
          <a:ln>
            <a:noFill/>
          </a:ln>
        </p:spPr>
      </p:pic>
      <p:pic>
        <p:nvPicPr>
          <p:cNvPr id="233" name="Picture 7" descr=""/>
          <p:cNvPicPr/>
          <p:nvPr/>
        </p:nvPicPr>
        <p:blipFill>
          <a:blip r:embed="rId5"/>
          <a:stretch/>
        </p:blipFill>
        <p:spPr>
          <a:xfrm>
            <a:off x="1433520" y="5170320"/>
            <a:ext cx="3223800" cy="1042200"/>
          </a:xfrm>
          <a:prstGeom prst="rect">
            <a:avLst/>
          </a:prstGeom>
          <a:ln>
            <a:noFill/>
          </a:ln>
        </p:spPr>
      </p:pic>
      <p:pic>
        <p:nvPicPr>
          <p:cNvPr id="234" name="Picture 8" descr=""/>
          <p:cNvPicPr/>
          <p:nvPr/>
        </p:nvPicPr>
        <p:blipFill>
          <a:blip r:embed="rId6"/>
          <a:stretch/>
        </p:blipFill>
        <p:spPr>
          <a:xfrm>
            <a:off x="5138640" y="5691600"/>
            <a:ext cx="3243960" cy="40392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717360" y="16560"/>
            <a:ext cx="28418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b050"/>
                </a:solidFill>
                <a:latin typeface="Times New Roman"/>
              </a:rPr>
              <a:t>General Method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 rot="16200000">
            <a:off x="230040" y="4059720"/>
            <a:ext cx="411840" cy="5562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8" dur="indefinite" restart="never" nodeType="tmRoot">
          <p:childTnLst>
            <p:seq>
              <p:cTn id="539" dur="indefinite" nodeType="mainSeq">
                <p:childTnLst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5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6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3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1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88A1C0A-2185-4FDF-B597-E83B94C1655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251280" y="0"/>
            <a:ext cx="2828520" cy="618840"/>
          </a:xfrm>
          <a:prstGeom prst="rect">
            <a:avLst/>
          </a:prstGeom>
          <a:ln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85680" y="828360"/>
            <a:ext cx="7200720" cy="590040"/>
          </a:xfrm>
          <a:prstGeom prst="rect">
            <a:avLst/>
          </a:prstGeom>
          <a:ln>
            <a:noFill/>
          </a:ln>
        </p:spPr>
      </p:pic>
      <p:pic>
        <p:nvPicPr>
          <p:cNvPr id="241" name="Picture 5" descr=""/>
          <p:cNvPicPr/>
          <p:nvPr/>
        </p:nvPicPr>
        <p:blipFill>
          <a:blip r:embed="rId3"/>
          <a:stretch/>
        </p:blipFill>
        <p:spPr>
          <a:xfrm>
            <a:off x="9064800" y="15480"/>
            <a:ext cx="2845800" cy="2806200"/>
          </a:xfrm>
          <a:prstGeom prst="rect">
            <a:avLst/>
          </a:prstGeom>
          <a:ln>
            <a:noFill/>
          </a:ln>
        </p:spPr>
      </p:pic>
      <p:pic>
        <p:nvPicPr>
          <p:cNvPr id="242" name="Picture 6" descr=""/>
          <p:cNvPicPr/>
          <p:nvPr/>
        </p:nvPicPr>
        <p:blipFill>
          <a:blip r:embed="rId4"/>
          <a:stretch/>
        </p:blipFill>
        <p:spPr>
          <a:xfrm>
            <a:off x="1130400" y="1638720"/>
            <a:ext cx="4238280" cy="799920"/>
          </a:xfrm>
          <a:prstGeom prst="rect">
            <a:avLst/>
          </a:prstGeom>
          <a:ln>
            <a:noFill/>
          </a:ln>
        </p:spPr>
      </p:pic>
      <p:pic>
        <p:nvPicPr>
          <p:cNvPr id="243" name="Picture 7" descr=""/>
          <p:cNvPicPr/>
          <p:nvPr/>
        </p:nvPicPr>
        <p:blipFill>
          <a:blip r:embed="rId5"/>
          <a:stretch/>
        </p:blipFill>
        <p:spPr>
          <a:xfrm>
            <a:off x="1351440" y="2658600"/>
            <a:ext cx="3457080" cy="676080"/>
          </a:xfrm>
          <a:prstGeom prst="rect">
            <a:avLst/>
          </a:prstGeom>
          <a:ln>
            <a:noFill/>
          </a:ln>
        </p:spPr>
      </p:pic>
      <p:pic>
        <p:nvPicPr>
          <p:cNvPr id="244" name="Picture 8" descr=""/>
          <p:cNvPicPr/>
          <p:nvPr/>
        </p:nvPicPr>
        <p:blipFill>
          <a:blip r:embed="rId6"/>
          <a:stretch/>
        </p:blipFill>
        <p:spPr>
          <a:xfrm>
            <a:off x="423000" y="3426120"/>
            <a:ext cx="9891720" cy="180756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 rot="16200000">
            <a:off x="157680" y="3454200"/>
            <a:ext cx="411840" cy="5562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6" name="Picture 10" descr=""/>
          <p:cNvPicPr/>
          <p:nvPr/>
        </p:nvPicPr>
        <p:blipFill>
          <a:blip r:embed="rId7"/>
          <a:stretch/>
        </p:blipFill>
        <p:spPr>
          <a:xfrm>
            <a:off x="2371680" y="5416560"/>
            <a:ext cx="44859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2" dur="indefinite" restart="never" nodeType="tmRoot">
          <p:childTnLst>
            <p:seq>
              <p:cTn id="583" dur="indefinite" nodeType="mainSeq">
                <p:childTnLst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8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6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0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1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4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9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30D2D1-3CCD-4FED-9F0B-87F1169D3BB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1055880" y="252720"/>
            <a:ext cx="7951320" cy="153684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 rot="16200000">
            <a:off x="561960" y="180720"/>
            <a:ext cx="411840" cy="5562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Picture 5" descr=""/>
          <p:cNvPicPr/>
          <p:nvPr/>
        </p:nvPicPr>
        <p:blipFill>
          <a:blip r:embed="rId2"/>
          <a:stretch/>
        </p:blipFill>
        <p:spPr>
          <a:xfrm>
            <a:off x="489960" y="2098440"/>
            <a:ext cx="9505080" cy="2266920"/>
          </a:xfrm>
          <a:prstGeom prst="rect">
            <a:avLst/>
          </a:prstGeom>
          <a:ln>
            <a:noFill/>
          </a:ln>
        </p:spPr>
      </p:pic>
      <p:pic>
        <p:nvPicPr>
          <p:cNvPr id="252" name="Picture 6" descr=""/>
          <p:cNvPicPr/>
          <p:nvPr/>
        </p:nvPicPr>
        <p:blipFill>
          <a:blip r:embed="rId3"/>
          <a:stretch/>
        </p:blipFill>
        <p:spPr>
          <a:xfrm>
            <a:off x="1046520" y="4713120"/>
            <a:ext cx="7326000" cy="9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0" dur="indefinite" restart="never" nodeType="tmRoot">
          <p:childTnLst>
            <p:seq>
              <p:cTn id="641" dur="indefinite" nodeType="mainSeq">
                <p:childTnLst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7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3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5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1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8CDBCC-307E-4C6C-BC28-3B696A5F635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694800" y="102960"/>
            <a:ext cx="4906800" cy="785160"/>
          </a:xfrm>
          <a:prstGeom prst="rect">
            <a:avLst/>
          </a:prstGeom>
          <a:ln>
            <a:noFill/>
          </a:ln>
        </p:spPr>
      </p:pic>
      <p:pic>
        <p:nvPicPr>
          <p:cNvPr id="256" name="Picture 4" descr=""/>
          <p:cNvPicPr/>
          <p:nvPr/>
        </p:nvPicPr>
        <p:blipFill>
          <a:blip r:embed="rId2"/>
          <a:stretch/>
        </p:blipFill>
        <p:spPr>
          <a:xfrm>
            <a:off x="694800" y="1022760"/>
            <a:ext cx="7813800" cy="1096560"/>
          </a:xfrm>
          <a:prstGeom prst="rect">
            <a:avLst/>
          </a:prstGeom>
          <a:ln>
            <a:noFill/>
          </a:ln>
        </p:spPr>
      </p:pic>
      <p:pic>
        <p:nvPicPr>
          <p:cNvPr id="257" name="Picture 5" descr=""/>
          <p:cNvPicPr/>
          <p:nvPr/>
        </p:nvPicPr>
        <p:blipFill>
          <a:blip r:embed="rId3"/>
          <a:stretch/>
        </p:blipFill>
        <p:spPr>
          <a:xfrm>
            <a:off x="488880" y="2253960"/>
            <a:ext cx="9199440" cy="828000"/>
          </a:xfrm>
          <a:prstGeom prst="rect">
            <a:avLst/>
          </a:prstGeom>
          <a:ln>
            <a:noFill/>
          </a:ln>
        </p:spPr>
      </p:pic>
      <p:pic>
        <p:nvPicPr>
          <p:cNvPr id="258" name="Picture 6" descr=""/>
          <p:cNvPicPr/>
          <p:nvPr/>
        </p:nvPicPr>
        <p:blipFill>
          <a:blip r:embed="rId4"/>
          <a:stretch/>
        </p:blipFill>
        <p:spPr>
          <a:xfrm>
            <a:off x="760680" y="3216600"/>
            <a:ext cx="5638320" cy="713880"/>
          </a:xfrm>
          <a:prstGeom prst="rect">
            <a:avLst/>
          </a:prstGeom>
          <a:ln>
            <a:noFill/>
          </a:ln>
        </p:spPr>
      </p:pic>
      <p:pic>
        <p:nvPicPr>
          <p:cNvPr id="259" name="Picture 7" descr=""/>
          <p:cNvPicPr/>
          <p:nvPr/>
        </p:nvPicPr>
        <p:blipFill>
          <a:blip r:embed="rId5"/>
          <a:stretch/>
        </p:blipFill>
        <p:spPr>
          <a:xfrm>
            <a:off x="694800" y="4066560"/>
            <a:ext cx="9250200" cy="762120"/>
          </a:xfrm>
          <a:prstGeom prst="rect">
            <a:avLst/>
          </a:prstGeom>
          <a:ln>
            <a:noFill/>
          </a:ln>
        </p:spPr>
      </p:pic>
      <p:pic>
        <p:nvPicPr>
          <p:cNvPr id="260" name="Picture 8" descr=""/>
          <p:cNvPicPr/>
          <p:nvPr/>
        </p:nvPicPr>
        <p:blipFill>
          <a:blip r:embed="rId6"/>
          <a:stretch/>
        </p:blipFill>
        <p:spPr>
          <a:xfrm>
            <a:off x="977400" y="5279760"/>
            <a:ext cx="6295680" cy="5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0" dur="indefinite" restart="never" nodeType="tmRoot">
          <p:childTnLst>
            <p:seq>
              <p:cTn id="671" dur="indefinite" nodeType="mainSeq">
                <p:childTnLst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1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5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EA7C46-E6F6-4320-8FE3-264C0537E9D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888840" y="241560"/>
            <a:ext cx="6962400" cy="1171080"/>
          </a:xfrm>
          <a:prstGeom prst="rect">
            <a:avLst/>
          </a:prstGeom>
          <a:ln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2413800" y="1742760"/>
            <a:ext cx="2749680" cy="1640520"/>
          </a:xfrm>
          <a:prstGeom prst="rect">
            <a:avLst/>
          </a:prstGeom>
          <a:ln>
            <a:noFill/>
          </a:ln>
        </p:spPr>
      </p:pic>
      <p:pic>
        <p:nvPicPr>
          <p:cNvPr id="265" name="Picture 5" descr=""/>
          <p:cNvPicPr/>
          <p:nvPr/>
        </p:nvPicPr>
        <p:blipFill>
          <a:blip r:embed="rId3"/>
          <a:stretch/>
        </p:blipFill>
        <p:spPr>
          <a:xfrm>
            <a:off x="293760" y="3441240"/>
            <a:ext cx="4314600" cy="495000"/>
          </a:xfrm>
          <a:prstGeom prst="rect">
            <a:avLst/>
          </a:prstGeom>
          <a:ln>
            <a:noFill/>
          </a:ln>
        </p:spPr>
      </p:pic>
      <p:pic>
        <p:nvPicPr>
          <p:cNvPr id="266" name="Picture 6" descr=""/>
          <p:cNvPicPr/>
          <p:nvPr/>
        </p:nvPicPr>
        <p:blipFill>
          <a:blip r:embed="rId4"/>
          <a:stretch/>
        </p:blipFill>
        <p:spPr>
          <a:xfrm>
            <a:off x="318960" y="4183920"/>
            <a:ext cx="5829120" cy="676080"/>
          </a:xfrm>
          <a:prstGeom prst="rect">
            <a:avLst/>
          </a:prstGeom>
          <a:ln>
            <a:noFill/>
          </a:ln>
        </p:spPr>
      </p:pic>
      <p:pic>
        <p:nvPicPr>
          <p:cNvPr id="267" name="Picture 7" descr=""/>
          <p:cNvPicPr/>
          <p:nvPr/>
        </p:nvPicPr>
        <p:blipFill>
          <a:blip r:embed="rId5"/>
          <a:stretch/>
        </p:blipFill>
        <p:spPr>
          <a:xfrm>
            <a:off x="644760" y="5275800"/>
            <a:ext cx="4076280" cy="561600"/>
          </a:xfrm>
          <a:prstGeom prst="rect">
            <a:avLst/>
          </a:prstGeom>
          <a:ln>
            <a:noFill/>
          </a:ln>
        </p:spPr>
      </p:pic>
      <p:pic>
        <p:nvPicPr>
          <p:cNvPr id="268" name="Picture 8" descr=""/>
          <p:cNvPicPr/>
          <p:nvPr/>
        </p:nvPicPr>
        <p:blipFill>
          <a:blip r:embed="rId6"/>
          <a:stretch/>
        </p:blipFill>
        <p:spPr>
          <a:xfrm>
            <a:off x="293760" y="1419120"/>
            <a:ext cx="2342880" cy="38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4" dur="indefinite" restart="never" nodeType="tmRoot">
          <p:childTnLst>
            <p:seq>
              <p:cTn id="715" dur="indefinite" nodeType="mainSeq">
                <p:childTnLst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0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1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2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4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3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9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0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7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2AB0B74-74E4-448D-BF0A-B08EFC60DC4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646200" y="0"/>
            <a:ext cx="5380920" cy="911160"/>
          </a:xfrm>
          <a:prstGeom prst="rect">
            <a:avLst/>
          </a:prstGeom>
          <a:ln>
            <a:noFill/>
          </a:ln>
        </p:spPr>
      </p:pic>
      <p:pic>
        <p:nvPicPr>
          <p:cNvPr id="272" name="Picture 4" descr=""/>
          <p:cNvPicPr/>
          <p:nvPr/>
        </p:nvPicPr>
        <p:blipFill>
          <a:blip r:embed="rId2"/>
          <a:stretch/>
        </p:blipFill>
        <p:spPr>
          <a:xfrm>
            <a:off x="8799480" y="140040"/>
            <a:ext cx="3066840" cy="771120"/>
          </a:xfrm>
          <a:prstGeom prst="rect">
            <a:avLst/>
          </a:prstGeom>
          <a:ln>
            <a:noFill/>
          </a:ln>
        </p:spPr>
      </p:pic>
      <p:pic>
        <p:nvPicPr>
          <p:cNvPr id="273" name="Picture 5" descr=""/>
          <p:cNvPicPr/>
          <p:nvPr/>
        </p:nvPicPr>
        <p:blipFill>
          <a:blip r:embed="rId3"/>
          <a:stretch/>
        </p:blipFill>
        <p:spPr>
          <a:xfrm>
            <a:off x="196200" y="1203480"/>
            <a:ext cx="8157960" cy="521640"/>
          </a:xfrm>
          <a:prstGeom prst="rect">
            <a:avLst/>
          </a:prstGeom>
          <a:ln>
            <a:noFill/>
          </a:ln>
        </p:spPr>
      </p:pic>
      <p:pic>
        <p:nvPicPr>
          <p:cNvPr id="274" name="Picture 6" descr=""/>
          <p:cNvPicPr/>
          <p:nvPr/>
        </p:nvPicPr>
        <p:blipFill>
          <a:blip r:embed="rId4"/>
          <a:stretch/>
        </p:blipFill>
        <p:spPr>
          <a:xfrm>
            <a:off x="452880" y="2176200"/>
            <a:ext cx="8527680" cy="1777320"/>
          </a:xfrm>
          <a:prstGeom prst="rect">
            <a:avLst/>
          </a:prstGeom>
          <a:ln>
            <a:noFill/>
          </a:ln>
        </p:spPr>
      </p:pic>
      <p:pic>
        <p:nvPicPr>
          <p:cNvPr id="275" name="Picture 7" descr=""/>
          <p:cNvPicPr/>
          <p:nvPr/>
        </p:nvPicPr>
        <p:blipFill>
          <a:blip r:embed="rId5"/>
          <a:stretch/>
        </p:blipFill>
        <p:spPr>
          <a:xfrm>
            <a:off x="1165320" y="4506120"/>
            <a:ext cx="6736320" cy="123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8" dur="indefinite" restart="never" nodeType="tmRoot">
          <p:childTnLst>
            <p:seq>
              <p:cTn id="759" dur="indefinite" nodeType="mainSeq">
                <p:childTnLst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8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1" fill="hold">
                      <p:stCondLst>
                        <p:cond delay="indefinite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6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7E6C49-D578-496F-9CF0-348794E053A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454680" y="0"/>
            <a:ext cx="6051240" cy="97560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"/>
          <p:cNvPicPr/>
          <p:nvPr/>
        </p:nvPicPr>
        <p:blipFill>
          <a:blip r:embed="rId2"/>
          <a:stretch/>
        </p:blipFill>
        <p:spPr>
          <a:xfrm>
            <a:off x="686520" y="1083600"/>
            <a:ext cx="6428520" cy="1272960"/>
          </a:xfrm>
          <a:prstGeom prst="rect">
            <a:avLst/>
          </a:prstGeom>
          <a:ln>
            <a:noFill/>
          </a:ln>
        </p:spPr>
      </p:pic>
      <p:pic>
        <p:nvPicPr>
          <p:cNvPr id="280" name="Picture 5" descr=""/>
          <p:cNvPicPr/>
          <p:nvPr/>
        </p:nvPicPr>
        <p:blipFill>
          <a:blip r:embed="rId3"/>
          <a:stretch/>
        </p:blipFill>
        <p:spPr>
          <a:xfrm>
            <a:off x="686520" y="2356920"/>
            <a:ext cx="8193600" cy="785160"/>
          </a:xfrm>
          <a:prstGeom prst="rect">
            <a:avLst/>
          </a:prstGeom>
          <a:ln>
            <a:noFill/>
          </a:ln>
        </p:spPr>
      </p:pic>
      <p:pic>
        <p:nvPicPr>
          <p:cNvPr id="281" name="Picture 6" descr=""/>
          <p:cNvPicPr/>
          <p:nvPr/>
        </p:nvPicPr>
        <p:blipFill>
          <a:blip r:embed="rId4"/>
          <a:stretch/>
        </p:blipFill>
        <p:spPr>
          <a:xfrm>
            <a:off x="1415520" y="3409200"/>
            <a:ext cx="6288840" cy="883800"/>
          </a:xfrm>
          <a:prstGeom prst="rect">
            <a:avLst/>
          </a:prstGeom>
          <a:ln>
            <a:noFill/>
          </a:ln>
        </p:spPr>
      </p:pic>
      <p:pic>
        <p:nvPicPr>
          <p:cNvPr id="282" name="Picture 7" descr=""/>
          <p:cNvPicPr/>
          <p:nvPr/>
        </p:nvPicPr>
        <p:blipFill>
          <a:blip r:embed="rId5"/>
          <a:stretch/>
        </p:blipFill>
        <p:spPr>
          <a:xfrm>
            <a:off x="885240" y="4584240"/>
            <a:ext cx="8103960" cy="144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5" dur="indefinite" restart="never" nodeType="tmRoot">
          <p:childTnLst>
            <p:seq>
              <p:cTn id="796" dur="indefinite" nodeType="mainSeq">
                <p:childTnLst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8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6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4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0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1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C91FA2-4EBB-4C03-B81A-64173640DFD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1059840" y="272160"/>
            <a:ext cx="7169400" cy="1272960"/>
          </a:xfrm>
          <a:prstGeom prst="rect">
            <a:avLst/>
          </a:prstGeom>
          <a:ln>
            <a:noFill/>
          </a:ln>
        </p:spPr>
      </p:pic>
      <p:pic>
        <p:nvPicPr>
          <p:cNvPr id="286" name="Picture 4" descr=""/>
          <p:cNvPicPr/>
          <p:nvPr/>
        </p:nvPicPr>
        <p:blipFill>
          <a:blip r:embed="rId2"/>
          <a:stretch/>
        </p:blipFill>
        <p:spPr>
          <a:xfrm>
            <a:off x="468360" y="1807560"/>
            <a:ext cx="5628960" cy="1838160"/>
          </a:xfrm>
          <a:prstGeom prst="rect">
            <a:avLst/>
          </a:prstGeom>
          <a:ln>
            <a:noFill/>
          </a:ln>
        </p:spPr>
      </p:pic>
      <p:pic>
        <p:nvPicPr>
          <p:cNvPr id="287" name="Picture 5" descr=""/>
          <p:cNvPicPr/>
          <p:nvPr/>
        </p:nvPicPr>
        <p:blipFill>
          <a:blip r:embed="rId3"/>
          <a:stretch/>
        </p:blipFill>
        <p:spPr>
          <a:xfrm>
            <a:off x="369000" y="3641400"/>
            <a:ext cx="4704840" cy="533160"/>
          </a:xfrm>
          <a:prstGeom prst="rect">
            <a:avLst/>
          </a:prstGeom>
          <a:ln>
            <a:noFill/>
          </a:ln>
        </p:spPr>
      </p:pic>
      <p:pic>
        <p:nvPicPr>
          <p:cNvPr id="288" name="Picture 6" descr=""/>
          <p:cNvPicPr/>
          <p:nvPr/>
        </p:nvPicPr>
        <p:blipFill>
          <a:blip r:embed="rId4"/>
          <a:stretch/>
        </p:blipFill>
        <p:spPr>
          <a:xfrm>
            <a:off x="600120" y="4526640"/>
            <a:ext cx="6638400" cy="790200"/>
          </a:xfrm>
          <a:prstGeom prst="rect">
            <a:avLst/>
          </a:prstGeom>
          <a:ln>
            <a:noFill/>
          </a:ln>
        </p:spPr>
      </p:pic>
      <p:pic>
        <p:nvPicPr>
          <p:cNvPr id="289" name="Picture 7" descr=""/>
          <p:cNvPicPr/>
          <p:nvPr/>
        </p:nvPicPr>
        <p:blipFill>
          <a:blip r:embed="rId5"/>
          <a:stretch/>
        </p:blipFill>
        <p:spPr>
          <a:xfrm>
            <a:off x="944640" y="5475240"/>
            <a:ext cx="4676400" cy="5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2" dur="indefinite" restart="never" nodeType="tmRoot">
          <p:childTnLst>
            <p:seq>
              <p:cTn id="833" dur="indefinite" nodeType="mainSeq">
                <p:childTnLst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8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6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4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797274D-99F6-4AE4-A684-F5E4ACD15D7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92" name="Picture 3" descr=""/>
          <p:cNvPicPr/>
          <p:nvPr/>
        </p:nvPicPr>
        <p:blipFill>
          <a:blip r:embed="rId1"/>
          <a:stretch/>
        </p:blipFill>
        <p:spPr>
          <a:xfrm>
            <a:off x="663480" y="199440"/>
            <a:ext cx="3781080" cy="637920"/>
          </a:xfrm>
          <a:prstGeom prst="rect">
            <a:avLst/>
          </a:prstGeom>
          <a:ln>
            <a:noFill/>
          </a:ln>
        </p:spPr>
      </p:pic>
      <p:pic>
        <p:nvPicPr>
          <p:cNvPr id="293" name="Picture 4" descr=""/>
          <p:cNvPicPr/>
          <p:nvPr/>
        </p:nvPicPr>
        <p:blipFill>
          <a:blip r:embed="rId2"/>
          <a:stretch/>
        </p:blipFill>
        <p:spPr>
          <a:xfrm>
            <a:off x="312840" y="1129680"/>
            <a:ext cx="9587160" cy="2862360"/>
          </a:xfrm>
          <a:prstGeom prst="rect">
            <a:avLst/>
          </a:prstGeom>
          <a:ln>
            <a:noFill/>
          </a:ln>
        </p:spPr>
      </p:pic>
      <p:pic>
        <p:nvPicPr>
          <p:cNvPr id="294" name="Picture 5" descr=""/>
          <p:cNvPicPr/>
          <p:nvPr/>
        </p:nvPicPr>
        <p:blipFill>
          <a:blip r:embed="rId3"/>
          <a:stretch/>
        </p:blipFill>
        <p:spPr>
          <a:xfrm>
            <a:off x="1219680" y="4168800"/>
            <a:ext cx="7288920" cy="84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9" dur="indefinite" restart="never" nodeType="tmRoot">
          <p:childTnLst>
            <p:seq>
              <p:cTn id="870" dur="indefinite" nodeType="mainSeq">
                <p:childTnLst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6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4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0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1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D26F95-10F2-4967-9CAF-E5346A1846F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5" name="Picture 3" descr=""/>
          <p:cNvPicPr/>
          <p:nvPr/>
        </p:nvPicPr>
        <p:blipFill>
          <a:blip r:embed="rId1"/>
          <a:stretch/>
        </p:blipFill>
        <p:spPr>
          <a:xfrm>
            <a:off x="378000" y="230040"/>
            <a:ext cx="10359720" cy="436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AA57DBD-3764-465C-B8DB-53666B20E1F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97" name="Picture 3" descr=""/>
          <p:cNvPicPr/>
          <p:nvPr/>
        </p:nvPicPr>
        <p:blipFill>
          <a:blip r:embed="rId1"/>
          <a:stretch/>
        </p:blipFill>
        <p:spPr>
          <a:xfrm>
            <a:off x="632880" y="277560"/>
            <a:ext cx="7324200" cy="1638000"/>
          </a:xfrm>
          <a:prstGeom prst="rect">
            <a:avLst/>
          </a:prstGeom>
          <a:ln>
            <a:noFill/>
          </a:ln>
        </p:spPr>
      </p:pic>
      <p:pic>
        <p:nvPicPr>
          <p:cNvPr id="298" name="Picture 4" descr=""/>
          <p:cNvPicPr/>
          <p:nvPr/>
        </p:nvPicPr>
        <p:blipFill>
          <a:blip r:embed="rId2"/>
          <a:stretch/>
        </p:blipFill>
        <p:spPr>
          <a:xfrm>
            <a:off x="244800" y="2047680"/>
            <a:ext cx="3952440" cy="676080"/>
          </a:xfrm>
          <a:prstGeom prst="rect">
            <a:avLst/>
          </a:prstGeom>
          <a:ln>
            <a:noFill/>
          </a:ln>
        </p:spPr>
      </p:pic>
      <p:pic>
        <p:nvPicPr>
          <p:cNvPr id="299" name="Picture 5" descr=""/>
          <p:cNvPicPr/>
          <p:nvPr/>
        </p:nvPicPr>
        <p:blipFill>
          <a:blip r:embed="rId3"/>
          <a:stretch/>
        </p:blipFill>
        <p:spPr>
          <a:xfrm>
            <a:off x="632880" y="3178800"/>
            <a:ext cx="6248160" cy="1209240"/>
          </a:xfrm>
          <a:prstGeom prst="rect">
            <a:avLst/>
          </a:prstGeom>
          <a:ln>
            <a:noFill/>
          </a:ln>
        </p:spPr>
      </p:pic>
      <p:pic>
        <p:nvPicPr>
          <p:cNvPr id="300" name="Picture 6" descr=""/>
          <p:cNvPicPr/>
          <p:nvPr/>
        </p:nvPicPr>
        <p:blipFill>
          <a:blip r:embed="rId4"/>
          <a:stretch/>
        </p:blipFill>
        <p:spPr>
          <a:xfrm>
            <a:off x="961920" y="4640040"/>
            <a:ext cx="6305760" cy="139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2" dur="indefinite" restart="never" nodeType="tmRoot">
          <p:childTnLst>
            <p:seq>
              <p:cTn id="893" dur="indefinite" nodeType="mainSeq">
                <p:childTnLst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8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9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0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6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8" fill="hold">
                      <p:stCondLst>
                        <p:cond delay="indefinite"/>
                      </p:stCondLst>
                      <p:childTnLst>
                        <p:par>
                          <p:cTn id="909" fill="hold">
                            <p:stCondLst>
                              <p:cond delay="0"/>
                            </p:stCondLst>
                            <p:childTnLst>
                              <p:par>
                                <p:cTn id="9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9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0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1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AA2F12-41A2-4A74-84CB-7018333ECA5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03" name="Picture 3" descr=""/>
          <p:cNvPicPr/>
          <p:nvPr/>
        </p:nvPicPr>
        <p:blipFill>
          <a:blip r:embed="rId1"/>
          <a:stretch/>
        </p:blipFill>
        <p:spPr>
          <a:xfrm>
            <a:off x="880920" y="185400"/>
            <a:ext cx="5609880" cy="118080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"/>
          <p:cNvPicPr/>
          <p:nvPr/>
        </p:nvPicPr>
        <p:blipFill>
          <a:blip r:embed="rId2"/>
          <a:stretch/>
        </p:blipFill>
        <p:spPr>
          <a:xfrm>
            <a:off x="729000" y="1733040"/>
            <a:ext cx="4770360" cy="958320"/>
          </a:xfrm>
          <a:prstGeom prst="rect">
            <a:avLst/>
          </a:prstGeom>
          <a:ln>
            <a:noFill/>
          </a:ln>
        </p:spPr>
      </p:pic>
      <p:pic>
        <p:nvPicPr>
          <p:cNvPr id="305" name="Picture 5" descr=""/>
          <p:cNvPicPr/>
          <p:nvPr/>
        </p:nvPicPr>
        <p:blipFill>
          <a:blip r:embed="rId3"/>
          <a:stretch/>
        </p:blipFill>
        <p:spPr>
          <a:xfrm>
            <a:off x="557640" y="2760480"/>
            <a:ext cx="6490800" cy="1259640"/>
          </a:xfrm>
          <a:prstGeom prst="rect">
            <a:avLst/>
          </a:prstGeom>
          <a:ln>
            <a:noFill/>
          </a:ln>
        </p:spPr>
      </p:pic>
      <p:pic>
        <p:nvPicPr>
          <p:cNvPr id="306" name="Picture 6" descr=""/>
          <p:cNvPicPr/>
          <p:nvPr/>
        </p:nvPicPr>
        <p:blipFill>
          <a:blip r:embed="rId4"/>
          <a:stretch/>
        </p:blipFill>
        <p:spPr>
          <a:xfrm>
            <a:off x="467280" y="3970800"/>
            <a:ext cx="8819640" cy="661320"/>
          </a:xfrm>
          <a:prstGeom prst="rect">
            <a:avLst/>
          </a:prstGeom>
          <a:ln>
            <a:noFill/>
          </a:ln>
        </p:spPr>
      </p:pic>
      <p:pic>
        <p:nvPicPr>
          <p:cNvPr id="307" name="Picture 7" descr=""/>
          <p:cNvPicPr/>
          <p:nvPr/>
        </p:nvPicPr>
        <p:blipFill>
          <a:blip r:embed="rId5"/>
          <a:stretch/>
        </p:blipFill>
        <p:spPr>
          <a:xfrm>
            <a:off x="1599480" y="4817160"/>
            <a:ext cx="6246720" cy="800280"/>
          </a:xfrm>
          <a:prstGeom prst="rect">
            <a:avLst/>
          </a:prstGeom>
          <a:ln>
            <a:noFill/>
          </a:ln>
        </p:spPr>
      </p:pic>
      <p:pic>
        <p:nvPicPr>
          <p:cNvPr id="308" name="Picture 8" descr=""/>
          <p:cNvPicPr/>
          <p:nvPr/>
        </p:nvPicPr>
        <p:blipFill>
          <a:blip r:embed="rId6"/>
          <a:stretch/>
        </p:blipFill>
        <p:spPr>
          <a:xfrm>
            <a:off x="2355480" y="5802480"/>
            <a:ext cx="4692960" cy="51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2" dur="indefinite" restart="never" nodeType="tmRoot">
          <p:childTnLst>
            <p:seq>
              <p:cTn id="923" dur="indefinite" nodeType="mainSeq">
                <p:childTnLst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1" fill="hold">
                      <p:stCondLst>
                        <p:cond delay="indefinite"/>
                      </p:stCondLst>
                      <p:childTnLst>
                        <p:par>
                          <p:cTn id="932" fill="hold">
                            <p:stCondLst>
                              <p:cond delay="0"/>
                            </p:stCondLst>
                            <p:childTnLst>
                              <p:par>
                                <p:cTn id="9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36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9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0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1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64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5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06FC43-8299-4C4A-A2CB-CBD4A32BB5D6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11" name="Picture 3" descr=""/>
          <p:cNvPicPr/>
          <p:nvPr/>
        </p:nvPicPr>
        <p:blipFill>
          <a:blip r:embed="rId1"/>
          <a:stretch/>
        </p:blipFill>
        <p:spPr>
          <a:xfrm>
            <a:off x="186120" y="0"/>
            <a:ext cx="4473000" cy="811080"/>
          </a:xfrm>
          <a:prstGeom prst="rect">
            <a:avLst/>
          </a:prstGeom>
          <a:ln>
            <a:noFill/>
          </a:ln>
        </p:spPr>
      </p:pic>
      <p:pic>
        <p:nvPicPr>
          <p:cNvPr id="312" name="Picture 4" descr=""/>
          <p:cNvPicPr/>
          <p:nvPr/>
        </p:nvPicPr>
        <p:blipFill>
          <a:blip r:embed="rId2"/>
          <a:stretch/>
        </p:blipFill>
        <p:spPr>
          <a:xfrm>
            <a:off x="933480" y="1213920"/>
            <a:ext cx="3447720" cy="694800"/>
          </a:xfrm>
          <a:prstGeom prst="rect">
            <a:avLst/>
          </a:prstGeom>
          <a:ln>
            <a:noFill/>
          </a:ln>
        </p:spPr>
      </p:pic>
      <p:pic>
        <p:nvPicPr>
          <p:cNvPr id="313" name="Picture 5" descr=""/>
          <p:cNvPicPr/>
          <p:nvPr/>
        </p:nvPicPr>
        <p:blipFill>
          <a:blip r:embed="rId3"/>
          <a:stretch/>
        </p:blipFill>
        <p:spPr>
          <a:xfrm>
            <a:off x="1113480" y="2208960"/>
            <a:ext cx="9910440" cy="2418840"/>
          </a:xfrm>
          <a:prstGeom prst="rect">
            <a:avLst/>
          </a:prstGeom>
          <a:ln>
            <a:noFill/>
          </a:ln>
        </p:spPr>
      </p:pic>
      <p:pic>
        <p:nvPicPr>
          <p:cNvPr id="314" name="Picture 6" descr=""/>
          <p:cNvPicPr/>
          <p:nvPr/>
        </p:nvPicPr>
        <p:blipFill>
          <a:blip r:embed="rId4"/>
          <a:stretch/>
        </p:blipFill>
        <p:spPr>
          <a:xfrm>
            <a:off x="545040" y="5021640"/>
            <a:ext cx="10054080" cy="70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6" dur="indefinite" restart="never" nodeType="tmRoot">
          <p:childTnLst>
            <p:seq>
              <p:cTn id="967" dur="indefinite" nodeType="mainSeq">
                <p:childTnLst>
                  <p:par>
                    <p:cTn id="968" fill="hold">
                      <p:stCondLst>
                        <p:cond delay="indefinite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3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4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0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1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6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9" fill="hold">
                      <p:stCondLst>
                        <p:cond delay="indefinite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4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5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5D45C8-79F3-4876-A8D6-D012B3D9B20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17" name="Picture 3" descr=""/>
          <p:cNvPicPr/>
          <p:nvPr/>
        </p:nvPicPr>
        <p:blipFill>
          <a:blip r:embed="rId1"/>
          <a:stretch/>
        </p:blipFill>
        <p:spPr>
          <a:xfrm>
            <a:off x="321120" y="110880"/>
            <a:ext cx="7248240" cy="1123560"/>
          </a:xfrm>
          <a:prstGeom prst="rect">
            <a:avLst/>
          </a:prstGeom>
          <a:ln>
            <a:noFill/>
          </a:ln>
        </p:spPr>
      </p:pic>
      <p:pic>
        <p:nvPicPr>
          <p:cNvPr id="318" name="Picture 4" descr=""/>
          <p:cNvPicPr/>
          <p:nvPr/>
        </p:nvPicPr>
        <p:blipFill>
          <a:blip r:embed="rId2"/>
          <a:stretch/>
        </p:blipFill>
        <p:spPr>
          <a:xfrm>
            <a:off x="550800" y="1644480"/>
            <a:ext cx="8505000" cy="2373480"/>
          </a:xfrm>
          <a:prstGeom prst="rect">
            <a:avLst/>
          </a:prstGeom>
          <a:ln>
            <a:noFill/>
          </a:ln>
        </p:spPr>
      </p:pic>
      <p:pic>
        <p:nvPicPr>
          <p:cNvPr id="319" name="Picture 5" descr=""/>
          <p:cNvPicPr/>
          <p:nvPr/>
        </p:nvPicPr>
        <p:blipFill>
          <a:blip r:embed="rId3"/>
          <a:stretch/>
        </p:blipFill>
        <p:spPr>
          <a:xfrm>
            <a:off x="9056160" y="672840"/>
            <a:ext cx="2933280" cy="24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6" dur="indefinite" restart="never" nodeType="tmRoot">
          <p:childTnLst>
            <p:seq>
              <p:cTn id="997" dur="indefinite" nodeType="mainSeq">
                <p:childTnLst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9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1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2" fill="hold">
                      <p:stCondLst>
                        <p:cond delay="indefinite"/>
                      </p:stCondLst>
                      <p:childTnLst>
                        <p:par>
                          <p:cTn id="1013" fill="hold">
                            <p:stCondLst>
                              <p:cond delay="0"/>
                            </p:stCondLst>
                            <p:childTnLst>
                              <p:par>
                                <p:cTn id="10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12067C5-7FCA-4D5F-956E-98A5F4BA07F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22" name="Picture 3" descr=""/>
          <p:cNvPicPr/>
          <p:nvPr/>
        </p:nvPicPr>
        <p:blipFill>
          <a:blip r:embed="rId1"/>
          <a:stretch/>
        </p:blipFill>
        <p:spPr>
          <a:xfrm>
            <a:off x="937440" y="0"/>
            <a:ext cx="4238280" cy="771120"/>
          </a:xfrm>
          <a:prstGeom prst="rect">
            <a:avLst/>
          </a:prstGeom>
          <a:ln>
            <a:noFill/>
          </a:ln>
        </p:spPr>
      </p:pic>
      <p:pic>
        <p:nvPicPr>
          <p:cNvPr id="323" name="Picture 4" descr=""/>
          <p:cNvPicPr/>
          <p:nvPr/>
        </p:nvPicPr>
        <p:blipFill>
          <a:blip r:embed="rId2"/>
          <a:stretch/>
        </p:blipFill>
        <p:spPr>
          <a:xfrm>
            <a:off x="549360" y="902520"/>
            <a:ext cx="5838480" cy="1266480"/>
          </a:xfrm>
          <a:prstGeom prst="rect">
            <a:avLst/>
          </a:prstGeom>
          <a:ln>
            <a:noFill/>
          </a:ln>
        </p:spPr>
      </p:pic>
      <p:pic>
        <p:nvPicPr>
          <p:cNvPr id="324" name="Picture 5" descr=""/>
          <p:cNvPicPr/>
          <p:nvPr/>
        </p:nvPicPr>
        <p:blipFill>
          <a:blip r:embed="rId3"/>
          <a:stretch/>
        </p:blipFill>
        <p:spPr>
          <a:xfrm>
            <a:off x="306360" y="2300040"/>
            <a:ext cx="3161880" cy="447480"/>
          </a:xfrm>
          <a:prstGeom prst="rect">
            <a:avLst/>
          </a:prstGeom>
          <a:ln>
            <a:noFill/>
          </a:ln>
        </p:spPr>
      </p:pic>
      <p:pic>
        <p:nvPicPr>
          <p:cNvPr id="325" name="Picture 6" descr=""/>
          <p:cNvPicPr/>
          <p:nvPr/>
        </p:nvPicPr>
        <p:blipFill>
          <a:blip r:embed="rId4"/>
          <a:stretch/>
        </p:blipFill>
        <p:spPr>
          <a:xfrm>
            <a:off x="500040" y="2878560"/>
            <a:ext cx="6372000" cy="352080"/>
          </a:xfrm>
          <a:prstGeom prst="rect">
            <a:avLst/>
          </a:prstGeom>
          <a:ln>
            <a:noFill/>
          </a:ln>
        </p:spPr>
      </p:pic>
      <p:pic>
        <p:nvPicPr>
          <p:cNvPr id="326" name="Picture 7" descr=""/>
          <p:cNvPicPr/>
          <p:nvPr/>
        </p:nvPicPr>
        <p:blipFill>
          <a:blip r:embed="rId5"/>
          <a:stretch/>
        </p:blipFill>
        <p:spPr>
          <a:xfrm>
            <a:off x="2344320" y="3362040"/>
            <a:ext cx="5133600" cy="342720"/>
          </a:xfrm>
          <a:prstGeom prst="rect">
            <a:avLst/>
          </a:prstGeom>
          <a:ln>
            <a:noFill/>
          </a:ln>
        </p:spPr>
      </p:pic>
      <p:pic>
        <p:nvPicPr>
          <p:cNvPr id="327" name="Picture 8" descr=""/>
          <p:cNvPicPr/>
          <p:nvPr/>
        </p:nvPicPr>
        <p:blipFill>
          <a:blip r:embed="rId6"/>
          <a:stretch/>
        </p:blipFill>
        <p:spPr>
          <a:xfrm>
            <a:off x="2449080" y="3994200"/>
            <a:ext cx="5028840" cy="409320"/>
          </a:xfrm>
          <a:prstGeom prst="rect">
            <a:avLst/>
          </a:prstGeom>
          <a:ln>
            <a:noFill/>
          </a:ln>
        </p:spPr>
      </p:pic>
      <p:pic>
        <p:nvPicPr>
          <p:cNvPr id="328" name="Picture 9" descr=""/>
          <p:cNvPicPr/>
          <p:nvPr/>
        </p:nvPicPr>
        <p:blipFill>
          <a:blip r:embed="rId7"/>
          <a:stretch/>
        </p:blipFill>
        <p:spPr>
          <a:xfrm>
            <a:off x="937440" y="4694760"/>
            <a:ext cx="7019640" cy="89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9" dur="indefinite" restart="never" nodeType="tmRoot">
          <p:childTnLst>
            <p:seq>
              <p:cTn id="1020" dur="indefinite" nodeType="mainSeq">
                <p:childTnLst>
                  <p:par>
                    <p:cTn id="1021" fill="hold">
                      <p:stCondLst>
                        <p:cond delay="indefinite"/>
                      </p:stCondLst>
                      <p:childTnLst>
                        <p:par>
                          <p:cTn id="1022" fill="hold">
                            <p:stCondLst>
                              <p:cond delay="0"/>
                            </p:stCondLst>
                            <p:childTnLst>
                              <p:par>
                                <p:cTn id="10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8" fill="hold">
                      <p:stCondLst>
                        <p:cond delay="indefinite"/>
                      </p:stCondLst>
                      <p:childTnLst>
                        <p:par>
                          <p:cTn id="1029" fill="hold">
                            <p:stCondLst>
                              <p:cond delay="0"/>
                            </p:stCondLst>
                            <p:childTnLst>
                              <p:par>
                                <p:cTn id="10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0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1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7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9" fill="hold">
                      <p:stCondLst>
                        <p:cond delay="indefinite"/>
                      </p:stCondLst>
                      <p:childTnLst>
                        <p:par>
                          <p:cTn id="1050" fill="hold">
                            <p:stCondLst>
                              <p:cond delay="0"/>
                            </p:stCondLst>
                            <p:childTnLst>
                              <p:par>
                                <p:cTn id="10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5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6" fill="hold">
                      <p:stCondLst>
                        <p:cond delay="indefinite"/>
                      </p:stCondLst>
                      <p:childTnLst>
                        <p:par>
                          <p:cTn id="1057" fill="hold">
                            <p:stCondLst>
                              <p:cond delay="0"/>
                            </p:stCondLst>
                            <p:childTnLst>
                              <p:par>
                                <p:cTn id="10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0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1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2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3" fill="hold">
                      <p:stCondLst>
                        <p:cond delay="indefinite"/>
                      </p:stCondLst>
                      <p:childTnLst>
                        <p:par>
                          <p:cTn id="1064" fill="hold">
                            <p:stCondLst>
                              <p:cond delay="0"/>
                            </p:stCondLst>
                            <p:childTnLst>
                              <p:par>
                                <p:cTn id="10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0D5EB35-161B-461B-9F56-526C9C97D6D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31" name="Picture 3" descr=""/>
          <p:cNvPicPr/>
          <p:nvPr/>
        </p:nvPicPr>
        <p:blipFill>
          <a:blip r:embed="rId1"/>
          <a:stretch/>
        </p:blipFill>
        <p:spPr>
          <a:xfrm>
            <a:off x="595440" y="302760"/>
            <a:ext cx="6181200" cy="456840"/>
          </a:xfrm>
          <a:prstGeom prst="rect">
            <a:avLst/>
          </a:prstGeom>
          <a:ln>
            <a:noFill/>
          </a:ln>
        </p:spPr>
      </p:pic>
      <p:pic>
        <p:nvPicPr>
          <p:cNvPr id="332" name="Picture 4" descr=""/>
          <p:cNvPicPr/>
          <p:nvPr/>
        </p:nvPicPr>
        <p:blipFill>
          <a:blip r:embed="rId2"/>
          <a:stretch/>
        </p:blipFill>
        <p:spPr>
          <a:xfrm>
            <a:off x="595440" y="961200"/>
            <a:ext cx="5447880" cy="685440"/>
          </a:xfrm>
          <a:prstGeom prst="rect">
            <a:avLst/>
          </a:prstGeom>
          <a:ln>
            <a:noFill/>
          </a:ln>
        </p:spPr>
      </p:pic>
      <p:pic>
        <p:nvPicPr>
          <p:cNvPr id="333" name="Picture 5" descr=""/>
          <p:cNvPicPr/>
          <p:nvPr/>
        </p:nvPicPr>
        <p:blipFill>
          <a:blip r:embed="rId3"/>
          <a:stretch/>
        </p:blipFill>
        <p:spPr>
          <a:xfrm>
            <a:off x="2300400" y="1848240"/>
            <a:ext cx="4476240" cy="704520"/>
          </a:xfrm>
          <a:prstGeom prst="rect">
            <a:avLst/>
          </a:prstGeom>
          <a:ln>
            <a:noFill/>
          </a:ln>
        </p:spPr>
      </p:pic>
      <p:pic>
        <p:nvPicPr>
          <p:cNvPr id="334" name="Picture 6" descr=""/>
          <p:cNvPicPr/>
          <p:nvPr/>
        </p:nvPicPr>
        <p:blipFill>
          <a:blip r:embed="rId4"/>
          <a:stretch/>
        </p:blipFill>
        <p:spPr>
          <a:xfrm>
            <a:off x="2300400" y="2657160"/>
            <a:ext cx="5009760" cy="628200"/>
          </a:xfrm>
          <a:prstGeom prst="rect">
            <a:avLst/>
          </a:prstGeom>
          <a:ln>
            <a:noFill/>
          </a:ln>
        </p:spPr>
      </p:pic>
      <p:pic>
        <p:nvPicPr>
          <p:cNvPr id="335" name="Picture 7" descr=""/>
          <p:cNvPicPr/>
          <p:nvPr/>
        </p:nvPicPr>
        <p:blipFill>
          <a:blip r:embed="rId5"/>
          <a:stretch/>
        </p:blipFill>
        <p:spPr>
          <a:xfrm>
            <a:off x="8259840" y="1533960"/>
            <a:ext cx="2952360" cy="66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0" dur="indefinite" restart="never" nodeType="tmRoot">
          <p:childTnLst>
            <p:seq>
              <p:cTn id="1071" dur="indefinite" nodeType="mainSeq">
                <p:childTnLst>
                  <p:par>
                    <p:cTn id="1072" fill="hold">
                      <p:stCondLst>
                        <p:cond delay="indefinite"/>
                      </p:stCondLst>
                      <p:childTnLst>
                        <p:par>
                          <p:cTn id="1073" fill="hold">
                            <p:stCondLst>
                              <p:cond delay="0"/>
                            </p:stCondLst>
                            <p:childTnLst>
                              <p:par>
                                <p:cTn id="10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84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91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3" fill="hold">
                      <p:stCondLst>
                        <p:cond delay="indefinite"/>
                      </p:stCondLst>
                      <p:childTnLst>
                        <p:par>
                          <p:cTn id="1094" fill="hold">
                            <p:stCondLst>
                              <p:cond delay="0"/>
                            </p:stCondLst>
                            <p:childTnLst>
                              <p:par>
                                <p:cTn id="10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9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4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C69C29-3C84-4381-A1FE-0600526E31F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38" name="Picture 3" descr=""/>
          <p:cNvPicPr/>
          <p:nvPr/>
        </p:nvPicPr>
        <p:blipFill>
          <a:blip r:embed="rId1"/>
          <a:stretch/>
        </p:blipFill>
        <p:spPr>
          <a:xfrm>
            <a:off x="581760" y="116280"/>
            <a:ext cx="9060480" cy="1804680"/>
          </a:xfrm>
          <a:prstGeom prst="rect">
            <a:avLst/>
          </a:prstGeom>
          <a:ln>
            <a:noFill/>
          </a:ln>
        </p:spPr>
      </p:pic>
      <p:pic>
        <p:nvPicPr>
          <p:cNvPr id="339" name="Picture 4" descr=""/>
          <p:cNvPicPr/>
          <p:nvPr/>
        </p:nvPicPr>
        <p:blipFill>
          <a:blip r:embed="rId2"/>
          <a:stretch/>
        </p:blipFill>
        <p:spPr>
          <a:xfrm>
            <a:off x="414720" y="2284920"/>
            <a:ext cx="3428640" cy="742680"/>
          </a:xfrm>
          <a:prstGeom prst="rect">
            <a:avLst/>
          </a:prstGeom>
          <a:ln>
            <a:noFill/>
          </a:ln>
        </p:spPr>
      </p:pic>
      <p:pic>
        <p:nvPicPr>
          <p:cNvPr id="340" name="Picture 5" descr=""/>
          <p:cNvPicPr/>
          <p:nvPr/>
        </p:nvPicPr>
        <p:blipFill>
          <a:blip r:embed="rId3"/>
          <a:stretch/>
        </p:blipFill>
        <p:spPr>
          <a:xfrm>
            <a:off x="509040" y="3095640"/>
            <a:ext cx="6686280" cy="590040"/>
          </a:xfrm>
          <a:prstGeom prst="rect">
            <a:avLst/>
          </a:prstGeom>
          <a:ln>
            <a:noFill/>
          </a:ln>
        </p:spPr>
      </p:pic>
      <p:pic>
        <p:nvPicPr>
          <p:cNvPr id="341" name="Picture 6" descr=""/>
          <p:cNvPicPr/>
          <p:nvPr/>
        </p:nvPicPr>
        <p:blipFill>
          <a:blip r:embed="rId4"/>
          <a:stretch/>
        </p:blipFill>
        <p:spPr>
          <a:xfrm>
            <a:off x="581760" y="3961080"/>
            <a:ext cx="6648120" cy="809280"/>
          </a:xfrm>
          <a:prstGeom prst="rect">
            <a:avLst/>
          </a:prstGeom>
          <a:ln>
            <a:noFill/>
          </a:ln>
        </p:spPr>
      </p:pic>
      <p:pic>
        <p:nvPicPr>
          <p:cNvPr id="342" name="Picture 7" descr=""/>
          <p:cNvPicPr/>
          <p:nvPr/>
        </p:nvPicPr>
        <p:blipFill>
          <a:blip r:embed="rId5"/>
          <a:stretch/>
        </p:blipFill>
        <p:spPr>
          <a:xfrm>
            <a:off x="414720" y="5043600"/>
            <a:ext cx="10003680" cy="80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6" dur="indefinite" restart="never" nodeType="tmRoot">
          <p:childTnLst>
            <p:seq>
              <p:cTn id="1107" dur="indefinite" nodeType="mainSeq">
                <p:childTnLst>
                  <p:par>
                    <p:cTn id="1108" fill="hold">
                      <p:stCondLst>
                        <p:cond delay="indefinite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2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13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4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5" fill="hold">
                      <p:stCondLst>
                        <p:cond delay="indefinite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0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1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6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7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8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3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4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6" fill="hold">
                      <p:stCondLst>
                        <p:cond delay="indefinite"/>
                      </p:stCondLst>
                      <p:childTnLst>
                        <p:par>
                          <p:cTn id="1137" fill="hold">
                            <p:stCondLst>
                              <p:cond delay="0"/>
                            </p:stCondLst>
                            <p:childTnLst>
                              <p:par>
                                <p:cTn id="113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1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2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250401D-7BE3-441D-AA37-CAFE2551549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45" name="Picture 3" descr=""/>
          <p:cNvPicPr/>
          <p:nvPr/>
        </p:nvPicPr>
        <p:blipFill>
          <a:blip r:embed="rId1"/>
          <a:stretch/>
        </p:blipFill>
        <p:spPr>
          <a:xfrm>
            <a:off x="514440" y="243360"/>
            <a:ext cx="3847680" cy="704520"/>
          </a:xfrm>
          <a:prstGeom prst="rect">
            <a:avLst/>
          </a:prstGeom>
          <a:ln>
            <a:noFill/>
          </a:ln>
        </p:spPr>
      </p:pic>
      <p:pic>
        <p:nvPicPr>
          <p:cNvPr id="346" name="Picture 4" descr=""/>
          <p:cNvPicPr/>
          <p:nvPr/>
        </p:nvPicPr>
        <p:blipFill>
          <a:blip r:embed="rId2"/>
          <a:stretch/>
        </p:blipFill>
        <p:spPr>
          <a:xfrm>
            <a:off x="514440" y="1252080"/>
            <a:ext cx="3352320" cy="618840"/>
          </a:xfrm>
          <a:prstGeom prst="rect">
            <a:avLst/>
          </a:prstGeom>
          <a:ln>
            <a:noFill/>
          </a:ln>
        </p:spPr>
      </p:pic>
      <p:pic>
        <p:nvPicPr>
          <p:cNvPr id="347" name="Picture 5" descr=""/>
          <p:cNvPicPr/>
          <p:nvPr/>
        </p:nvPicPr>
        <p:blipFill>
          <a:blip r:embed="rId3"/>
          <a:stretch/>
        </p:blipFill>
        <p:spPr>
          <a:xfrm>
            <a:off x="418680" y="2270880"/>
            <a:ext cx="4219200" cy="647280"/>
          </a:xfrm>
          <a:prstGeom prst="rect">
            <a:avLst/>
          </a:prstGeom>
          <a:ln>
            <a:noFill/>
          </a:ln>
        </p:spPr>
      </p:pic>
      <p:pic>
        <p:nvPicPr>
          <p:cNvPr id="348" name="Picture 6" descr=""/>
          <p:cNvPicPr/>
          <p:nvPr/>
        </p:nvPicPr>
        <p:blipFill>
          <a:blip r:embed="rId4"/>
          <a:stretch/>
        </p:blipFill>
        <p:spPr>
          <a:xfrm>
            <a:off x="3547800" y="4591440"/>
            <a:ext cx="2180880" cy="71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3" dur="indefinite" restart="never" nodeType="tmRoot">
          <p:childTnLst>
            <p:seq>
              <p:cTn id="1144" dur="indefinite" nodeType="mainSeq">
                <p:childTnLst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9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0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1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fill="hold">
                      <p:stCondLst>
                        <p:cond delay="indefinite"/>
                      </p:stCondLst>
                      <p:childTnLst>
                        <p:par>
                          <p:cTn id="1153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6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7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9" fill="hold">
                      <p:stCondLst>
                        <p:cond delay="indefinite"/>
                      </p:stCondLst>
                      <p:childTnLst>
                        <p:par>
                          <p:cTn id="1160" fill="hold">
                            <p:stCondLst>
                              <p:cond delay="0"/>
                            </p:stCondLst>
                            <p:childTnLst>
                              <p:par>
                                <p:cTn id="11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4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5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6" fill="hold">
                      <p:stCondLst>
                        <p:cond delay="indefinite"/>
                      </p:stCondLst>
                      <p:childTnLst>
                        <p:par>
                          <p:cTn id="1167" fill="hold">
                            <p:stCondLst>
                              <p:cond delay="0"/>
                            </p:stCondLst>
                            <p:childTnLst>
                              <p:par>
                                <p:cTn id="11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1B2CEBF-49A7-49CD-97A8-57D53A8D1E16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51" name="Picture 3" descr=""/>
          <p:cNvPicPr/>
          <p:nvPr/>
        </p:nvPicPr>
        <p:blipFill>
          <a:blip r:embed="rId1"/>
          <a:stretch/>
        </p:blipFill>
        <p:spPr>
          <a:xfrm>
            <a:off x="2718720" y="734760"/>
            <a:ext cx="7515000" cy="5600520"/>
          </a:xfrm>
          <a:prstGeom prst="rect">
            <a:avLst/>
          </a:prstGeom>
          <a:ln>
            <a:noFill/>
          </a:ln>
        </p:spPr>
      </p:pic>
      <p:pic>
        <p:nvPicPr>
          <p:cNvPr id="352" name="Picture 4" descr=""/>
          <p:cNvPicPr/>
          <p:nvPr/>
        </p:nvPicPr>
        <p:blipFill>
          <a:blip r:embed="rId2"/>
          <a:stretch/>
        </p:blipFill>
        <p:spPr>
          <a:xfrm>
            <a:off x="270360" y="0"/>
            <a:ext cx="4896000" cy="60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3" dur="indefinite" restart="never" nodeType="tmRoot">
          <p:childTnLst>
            <p:seq>
              <p:cTn id="1174" dur="indefinite" nodeType="mainSeq">
                <p:childTnLst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9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80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2" fill="hold">
                      <p:stCondLst>
                        <p:cond delay="indefinite"/>
                      </p:stCondLst>
                      <p:childTnLst>
                        <p:par>
                          <p:cTn id="1183" fill="hold">
                            <p:stCondLst>
                              <p:cond delay="0"/>
                            </p:stCondLst>
                            <p:childTnLst>
                              <p:par>
                                <p:cTn id="11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6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8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8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7D9FE9-EFA7-4F0D-A419-E49CA9D0106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55" name="Picture 4" descr=""/>
          <p:cNvPicPr/>
          <p:nvPr/>
        </p:nvPicPr>
        <p:blipFill>
          <a:blip r:embed="rId1"/>
          <a:stretch/>
        </p:blipFill>
        <p:spPr>
          <a:xfrm>
            <a:off x="506520" y="285480"/>
            <a:ext cx="10238760" cy="504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22AFDC5-B0C1-45BC-A081-4D1006ECE2E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8" name="Picture 3" descr=""/>
          <p:cNvPicPr/>
          <p:nvPr/>
        </p:nvPicPr>
        <p:blipFill>
          <a:blip r:embed="rId1"/>
          <a:stretch/>
        </p:blipFill>
        <p:spPr>
          <a:xfrm>
            <a:off x="997920" y="193680"/>
            <a:ext cx="7800480" cy="1447560"/>
          </a:xfrm>
          <a:prstGeom prst="rect">
            <a:avLst/>
          </a:prstGeom>
          <a:ln>
            <a:noFill/>
          </a:ln>
        </p:spPr>
      </p:pic>
      <p:pic>
        <p:nvPicPr>
          <p:cNvPr id="69" name="Picture 4" descr=""/>
          <p:cNvPicPr/>
          <p:nvPr/>
        </p:nvPicPr>
        <p:blipFill>
          <a:blip r:embed="rId2"/>
          <a:stretch/>
        </p:blipFill>
        <p:spPr>
          <a:xfrm>
            <a:off x="2085480" y="1348920"/>
            <a:ext cx="7484760" cy="458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F68E7D7-FB86-4FEE-A698-43776893E07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58" name="Picture 3" descr=""/>
          <p:cNvPicPr/>
          <p:nvPr/>
        </p:nvPicPr>
        <p:blipFill>
          <a:blip r:embed="rId1"/>
          <a:stretch/>
        </p:blipFill>
        <p:spPr>
          <a:xfrm>
            <a:off x="618840" y="165960"/>
            <a:ext cx="9606600" cy="2692080"/>
          </a:xfrm>
          <a:prstGeom prst="rect">
            <a:avLst/>
          </a:prstGeom>
          <a:ln>
            <a:noFill/>
          </a:ln>
        </p:spPr>
      </p:pic>
      <p:pic>
        <p:nvPicPr>
          <p:cNvPr id="359" name="Picture 4" descr=""/>
          <p:cNvPicPr/>
          <p:nvPr/>
        </p:nvPicPr>
        <p:blipFill>
          <a:blip r:embed="rId2"/>
          <a:stretch/>
        </p:blipFill>
        <p:spPr>
          <a:xfrm>
            <a:off x="345240" y="3017880"/>
            <a:ext cx="10739880" cy="871200"/>
          </a:xfrm>
          <a:prstGeom prst="rect">
            <a:avLst/>
          </a:prstGeom>
          <a:ln>
            <a:noFill/>
          </a:ln>
        </p:spPr>
      </p:pic>
      <p:pic>
        <p:nvPicPr>
          <p:cNvPr id="360" name="Picture 5" descr=""/>
          <p:cNvPicPr/>
          <p:nvPr/>
        </p:nvPicPr>
        <p:blipFill>
          <a:blip r:embed="rId3"/>
          <a:stretch/>
        </p:blipFill>
        <p:spPr>
          <a:xfrm>
            <a:off x="345240" y="4089600"/>
            <a:ext cx="9353160" cy="971640"/>
          </a:xfrm>
          <a:prstGeom prst="rect">
            <a:avLst/>
          </a:prstGeom>
          <a:ln>
            <a:noFill/>
          </a:ln>
        </p:spPr>
      </p:pic>
      <p:pic>
        <p:nvPicPr>
          <p:cNvPr id="361" name="Picture 6" descr=""/>
          <p:cNvPicPr/>
          <p:nvPr/>
        </p:nvPicPr>
        <p:blipFill>
          <a:blip r:embed="rId4"/>
          <a:stretch/>
        </p:blipFill>
        <p:spPr>
          <a:xfrm>
            <a:off x="474480" y="5493960"/>
            <a:ext cx="8205480" cy="61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9" dur="indefinite" restart="never" nodeType="tmRoot">
          <p:childTnLst>
            <p:seq>
              <p:cTn id="1190" dur="indefinite" nodeType="mainSeq">
                <p:childTnLst>
                  <p:par>
                    <p:cTn id="1191" fill="hold">
                      <p:stCondLst>
                        <p:cond delay="indefinite"/>
                      </p:stCondLst>
                      <p:childTnLst>
                        <p:par>
                          <p:cTn id="1192" fill="hold">
                            <p:stCondLst>
                              <p:cond delay="0"/>
                            </p:stCondLst>
                            <p:childTnLst>
                              <p:par>
                                <p:cTn id="11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6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8" fill="hold">
                      <p:stCondLst>
                        <p:cond delay="indefinite"/>
                      </p:stCondLst>
                      <p:childTnLst>
                        <p:par>
                          <p:cTn id="1199" fill="hold">
                            <p:stCondLst>
                              <p:cond delay="0"/>
                            </p:stCondLst>
                            <p:childTnLst>
                              <p:par>
                                <p:cTn id="12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2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5" fill="hold">
                      <p:stCondLst>
                        <p:cond delay="indefinite"/>
                      </p:stCondLst>
                      <p:childTnLst>
                        <p:par>
                          <p:cTn id="1206" fill="hold">
                            <p:stCondLst>
                              <p:cond delay="0"/>
                            </p:stCondLst>
                            <p:childTnLst>
                              <p:par>
                                <p:cTn id="12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9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2" fill="hold">
                      <p:stCondLst>
                        <p:cond delay="indefinite"/>
                      </p:stCondLst>
                      <p:childTnLst>
                        <p:par>
                          <p:cTn id="1213" fill="hold">
                            <p:stCondLst>
                              <p:cond delay="0"/>
                            </p:stCondLst>
                            <p:childTnLst>
                              <p:par>
                                <p:cTn id="12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58F2B2-DC6F-4CA7-AD40-2D0EA86A358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64" name="Picture 3" descr=""/>
          <p:cNvPicPr/>
          <p:nvPr/>
        </p:nvPicPr>
        <p:blipFill>
          <a:blip r:embed="rId1"/>
          <a:stretch/>
        </p:blipFill>
        <p:spPr>
          <a:xfrm>
            <a:off x="285120" y="185760"/>
            <a:ext cx="8948520" cy="1564200"/>
          </a:xfrm>
          <a:prstGeom prst="rect">
            <a:avLst/>
          </a:prstGeom>
          <a:ln>
            <a:noFill/>
          </a:ln>
        </p:spPr>
      </p:pic>
      <p:pic>
        <p:nvPicPr>
          <p:cNvPr id="365" name="Picture 4" descr=""/>
          <p:cNvPicPr/>
          <p:nvPr/>
        </p:nvPicPr>
        <p:blipFill>
          <a:blip r:embed="rId2"/>
          <a:stretch/>
        </p:blipFill>
        <p:spPr>
          <a:xfrm>
            <a:off x="285120" y="1860120"/>
            <a:ext cx="8948520" cy="206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9" dur="indefinite" restart="never" nodeType="tmRoot">
          <p:childTnLst>
            <p:seq>
              <p:cTn id="1220" dur="indefinite" nodeType="mainSeq">
                <p:childTnLst>
                  <p:par>
                    <p:cTn id="1221" fill="hold">
                      <p:stCondLst>
                        <p:cond delay="indefinite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2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8" fill="hold">
                      <p:stCondLst>
                        <p:cond delay="indefinite"/>
                      </p:stCondLst>
                      <p:childTnLst>
                        <p:par>
                          <p:cTn id="1229" fill="hold">
                            <p:stCondLst>
                              <p:cond delay="0"/>
                            </p:stCondLst>
                            <p:childTnLst>
                              <p:par>
                                <p:cTn id="12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3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BA8A671-3FA0-4D7B-874D-9A6BCCC6E49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68" name="Picture 3" descr=""/>
          <p:cNvPicPr/>
          <p:nvPr/>
        </p:nvPicPr>
        <p:blipFill>
          <a:blip r:embed="rId1"/>
          <a:stretch/>
        </p:blipFill>
        <p:spPr>
          <a:xfrm>
            <a:off x="533880" y="0"/>
            <a:ext cx="10542960" cy="4520160"/>
          </a:xfrm>
          <a:prstGeom prst="rect">
            <a:avLst/>
          </a:prstGeom>
          <a:ln>
            <a:noFill/>
          </a:ln>
        </p:spPr>
      </p:pic>
      <p:pic>
        <p:nvPicPr>
          <p:cNvPr id="369" name="Picture 4" descr=""/>
          <p:cNvPicPr/>
          <p:nvPr/>
        </p:nvPicPr>
        <p:blipFill>
          <a:blip r:embed="rId2"/>
          <a:stretch/>
        </p:blipFill>
        <p:spPr>
          <a:xfrm>
            <a:off x="2191680" y="4520520"/>
            <a:ext cx="5752800" cy="168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5" dur="indefinite" restart="never" nodeType="tmRoot">
          <p:childTnLst>
            <p:seq>
              <p:cTn id="1236" dur="indefinite" nodeType="mainSeq">
                <p:childTnLst>
                  <p:par>
                    <p:cTn id="1237" fill="hold">
                      <p:stCondLst>
                        <p:cond delay="indefinite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42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4" fill="hold">
                      <p:stCondLst>
                        <p:cond delay="indefinite"/>
                      </p:stCondLst>
                      <p:childTnLst>
                        <p:par>
                          <p:cTn id="1245" fill="hold">
                            <p:stCondLst>
                              <p:cond delay="0"/>
                            </p:stCondLst>
                            <p:childTnLst>
                              <p:par>
                                <p:cTn id="12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8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49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0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6AD1C6-0C51-4131-AEAE-1FA6CA123C0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/>
          <a:stretch/>
        </p:blipFill>
        <p:spPr>
          <a:xfrm>
            <a:off x="788760" y="248400"/>
            <a:ext cx="10128240" cy="491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1" dur="indefinite" restart="never" nodeType="tmRoot">
          <p:childTnLst>
            <p:seq>
              <p:cTn id="1252" dur="indefinite" nodeType="mainSeq">
                <p:childTnLst>
                  <p:par>
                    <p:cTn id="1253" fill="hold">
                      <p:stCondLst>
                        <p:cond delay="indefinite"/>
                      </p:stCondLst>
                      <p:childTnLst>
                        <p:par>
                          <p:cTn id="1254" fill="hold">
                            <p:stCondLst>
                              <p:cond delay="0"/>
                            </p:stCondLst>
                            <p:childTnLst>
                              <p:par>
                                <p:cTn id="125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8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937D09-B7E0-468E-8F1A-3EC477141E8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1"/>
          <a:stretch/>
        </p:blipFill>
        <p:spPr>
          <a:xfrm>
            <a:off x="417960" y="104760"/>
            <a:ext cx="9140760" cy="2007000"/>
          </a:xfrm>
          <a:prstGeom prst="rect">
            <a:avLst/>
          </a:prstGeom>
          <a:ln>
            <a:noFill/>
          </a:ln>
        </p:spPr>
      </p:pic>
      <p:pic>
        <p:nvPicPr>
          <p:cNvPr id="376" name="Picture 4" descr=""/>
          <p:cNvPicPr/>
          <p:nvPr/>
        </p:nvPicPr>
        <p:blipFill>
          <a:blip r:embed="rId2"/>
          <a:stretch/>
        </p:blipFill>
        <p:spPr>
          <a:xfrm>
            <a:off x="537840" y="2432880"/>
            <a:ext cx="8449200" cy="143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0" dur="indefinite" restart="never" nodeType="tmRoot">
          <p:childTnLst>
            <p:seq>
              <p:cTn id="1261" dur="indefinite" nodeType="mainSeq">
                <p:childTnLst>
                  <p:par>
                    <p:cTn id="1262" fill="hold">
                      <p:stCondLst>
                        <p:cond delay="indefinite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67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9" fill="hold">
                      <p:stCondLst>
                        <p:cond delay="indefinite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3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74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5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41D3E6-B497-48E1-83A7-35B8E7690B5D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79" name="Picture 3" descr=""/>
          <p:cNvPicPr/>
          <p:nvPr/>
        </p:nvPicPr>
        <p:blipFill>
          <a:blip r:embed="rId1"/>
          <a:stretch/>
        </p:blipFill>
        <p:spPr>
          <a:xfrm>
            <a:off x="807120" y="299880"/>
            <a:ext cx="7135200" cy="1799280"/>
          </a:xfrm>
          <a:prstGeom prst="rect">
            <a:avLst/>
          </a:prstGeom>
          <a:ln>
            <a:noFill/>
          </a:ln>
        </p:spPr>
      </p:pic>
      <p:pic>
        <p:nvPicPr>
          <p:cNvPr id="380" name="Picture 4" descr=""/>
          <p:cNvPicPr/>
          <p:nvPr/>
        </p:nvPicPr>
        <p:blipFill>
          <a:blip r:embed="rId2"/>
          <a:stretch/>
        </p:blipFill>
        <p:spPr>
          <a:xfrm>
            <a:off x="377640" y="2506320"/>
            <a:ext cx="10834200" cy="1266840"/>
          </a:xfrm>
          <a:prstGeom prst="rect">
            <a:avLst/>
          </a:prstGeom>
          <a:ln>
            <a:noFill/>
          </a:ln>
        </p:spPr>
      </p:pic>
      <p:pic>
        <p:nvPicPr>
          <p:cNvPr id="381" name="Picture 5" descr=""/>
          <p:cNvPicPr/>
          <p:nvPr/>
        </p:nvPicPr>
        <p:blipFill>
          <a:blip r:embed="rId3"/>
          <a:stretch/>
        </p:blipFill>
        <p:spPr>
          <a:xfrm>
            <a:off x="2288520" y="3780720"/>
            <a:ext cx="4912200" cy="218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6" dur="indefinite" restart="never" nodeType="tmRoot">
          <p:childTnLst>
            <p:seq>
              <p:cTn id="1277" dur="indefinite" nodeType="mainSeq">
                <p:childTnLst>
                  <p:par>
                    <p:cTn id="1278" fill="hold">
                      <p:stCondLst>
                        <p:cond delay="indefinite"/>
                      </p:stCondLst>
                      <p:childTnLst>
                        <p:par>
                          <p:cTn id="1279" fill="hold">
                            <p:stCondLst>
                              <p:cond delay="0"/>
                            </p:stCondLst>
                            <p:childTnLst>
                              <p:par>
                                <p:cTn id="12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83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4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5" fill="hold">
                      <p:stCondLst>
                        <p:cond delay="indefinite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9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90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1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74BF41A-8379-46B0-BC6E-93C542DF529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84" name="Picture 3" descr=""/>
          <p:cNvPicPr/>
          <p:nvPr/>
        </p:nvPicPr>
        <p:blipFill>
          <a:blip r:embed="rId1"/>
          <a:stretch/>
        </p:blipFill>
        <p:spPr>
          <a:xfrm>
            <a:off x="1097640" y="1313640"/>
            <a:ext cx="8685000" cy="270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4A8D16A-7818-47EF-B0F3-C96665FCD543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87" name="Picture 3" descr=""/>
          <p:cNvPicPr/>
          <p:nvPr/>
        </p:nvPicPr>
        <p:blipFill>
          <a:blip r:embed="rId1"/>
          <a:stretch/>
        </p:blipFill>
        <p:spPr>
          <a:xfrm>
            <a:off x="2101320" y="968400"/>
            <a:ext cx="5093640" cy="846000"/>
          </a:xfrm>
          <a:prstGeom prst="rect">
            <a:avLst/>
          </a:prstGeom>
          <a:ln>
            <a:noFill/>
          </a:ln>
        </p:spPr>
      </p:pic>
      <p:sp>
        <p:nvSpPr>
          <p:cNvPr id="388" name="CustomShape 3"/>
          <p:cNvSpPr/>
          <p:nvPr/>
        </p:nvSpPr>
        <p:spPr>
          <a:xfrm>
            <a:off x="1661400" y="321840"/>
            <a:ext cx="7533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c00000"/>
                </a:solidFill>
                <a:latin typeface="Times New Roman"/>
              </a:rPr>
              <a:t>Reimann sum and Definite integrals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9" name="Picture 5" descr=""/>
          <p:cNvPicPr/>
          <p:nvPr/>
        </p:nvPicPr>
        <p:blipFill>
          <a:blip r:embed="rId2"/>
          <a:stretch/>
        </p:blipFill>
        <p:spPr>
          <a:xfrm>
            <a:off x="952920" y="2105280"/>
            <a:ext cx="8435160" cy="237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2" dur="indefinite" restart="never" nodeType="tmRoot">
          <p:childTnLst>
            <p:seq>
              <p:cTn id="1293" dur="indefinite" nodeType="mainSeq">
                <p:childTnLst>
                  <p:par>
                    <p:cTn id="1294" fill="hold">
                      <p:stCondLst>
                        <p:cond delay="indefinite"/>
                      </p:stCondLst>
                      <p:childTnLst>
                        <p:par>
                          <p:cTn id="1295" fill="hold">
                            <p:stCondLst>
                              <p:cond delay="0"/>
                            </p:stCondLst>
                            <p:childTnLst>
                              <p:par>
                                <p:cTn id="12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8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9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0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1" fill="hold">
                      <p:stCondLst>
                        <p:cond delay="indefinite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0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2A465D7-23BA-4AC6-B96A-486A3330BC0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92" name="Picture 3" descr=""/>
          <p:cNvPicPr/>
          <p:nvPr/>
        </p:nvPicPr>
        <p:blipFill>
          <a:blip r:embed="rId1"/>
          <a:stretch/>
        </p:blipFill>
        <p:spPr>
          <a:xfrm>
            <a:off x="2573640" y="0"/>
            <a:ext cx="4154760" cy="35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B1405B7-DD9F-4E12-9BFC-25546D1C480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95" name="Picture 3" descr=""/>
          <p:cNvPicPr/>
          <p:nvPr/>
        </p:nvPicPr>
        <p:blipFill>
          <a:blip r:embed="rId1"/>
          <a:stretch/>
        </p:blipFill>
        <p:spPr>
          <a:xfrm>
            <a:off x="2078640" y="1025280"/>
            <a:ext cx="6962040" cy="3434760"/>
          </a:xfrm>
          <a:prstGeom prst="rect">
            <a:avLst/>
          </a:prstGeom>
          <a:ln>
            <a:noFill/>
          </a:ln>
        </p:spPr>
      </p:pic>
      <p:pic>
        <p:nvPicPr>
          <p:cNvPr id="396" name="Picture 4" descr=""/>
          <p:cNvPicPr/>
          <p:nvPr/>
        </p:nvPicPr>
        <p:blipFill>
          <a:blip r:embed="rId2"/>
          <a:stretch/>
        </p:blipFill>
        <p:spPr>
          <a:xfrm>
            <a:off x="464040" y="255600"/>
            <a:ext cx="9281520" cy="851760"/>
          </a:xfrm>
          <a:prstGeom prst="rect">
            <a:avLst/>
          </a:prstGeom>
          <a:ln>
            <a:noFill/>
          </a:ln>
        </p:spPr>
      </p:pic>
      <p:pic>
        <p:nvPicPr>
          <p:cNvPr id="397" name="Picture 5" descr=""/>
          <p:cNvPicPr/>
          <p:nvPr/>
        </p:nvPicPr>
        <p:blipFill>
          <a:blip r:embed="rId3"/>
          <a:stretch/>
        </p:blipFill>
        <p:spPr>
          <a:xfrm>
            <a:off x="1908720" y="4542480"/>
            <a:ext cx="7836840" cy="13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ABDA618-4FD9-4B80-B09D-1CC36FD477A6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2" name="Picture 3" descr=""/>
          <p:cNvPicPr/>
          <p:nvPr/>
        </p:nvPicPr>
        <p:blipFill>
          <a:blip r:embed="rId1"/>
          <a:stretch/>
        </p:blipFill>
        <p:spPr>
          <a:xfrm>
            <a:off x="3686040" y="182880"/>
            <a:ext cx="3781800" cy="461880"/>
          </a:xfrm>
          <a:prstGeom prst="rect">
            <a:avLst/>
          </a:prstGeom>
          <a:ln>
            <a:noFill/>
          </a:ln>
        </p:spPr>
      </p:pic>
      <p:pic>
        <p:nvPicPr>
          <p:cNvPr id="73" name="Picture 4" descr=""/>
          <p:cNvPicPr/>
          <p:nvPr/>
        </p:nvPicPr>
        <p:blipFill>
          <a:blip r:embed="rId2"/>
          <a:stretch/>
        </p:blipFill>
        <p:spPr>
          <a:xfrm>
            <a:off x="2733840" y="736920"/>
            <a:ext cx="5883480" cy="1052640"/>
          </a:xfrm>
          <a:prstGeom prst="rect">
            <a:avLst/>
          </a:prstGeom>
          <a:ln>
            <a:noFill/>
          </a:ln>
        </p:spPr>
      </p:pic>
      <p:pic>
        <p:nvPicPr>
          <p:cNvPr id="74" name="Picture 5" descr=""/>
          <p:cNvPicPr/>
          <p:nvPr/>
        </p:nvPicPr>
        <p:blipFill>
          <a:blip r:embed="rId3"/>
          <a:stretch/>
        </p:blipFill>
        <p:spPr>
          <a:xfrm>
            <a:off x="1446840" y="2134080"/>
            <a:ext cx="9092520" cy="245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F2700F7-85B5-49CB-8067-799046572F6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00" name="Picture 3" descr=""/>
          <p:cNvPicPr/>
          <p:nvPr/>
        </p:nvPicPr>
        <p:blipFill>
          <a:blip r:embed="rId1"/>
          <a:stretch/>
        </p:blipFill>
        <p:spPr>
          <a:xfrm>
            <a:off x="877680" y="0"/>
            <a:ext cx="8739000" cy="1535040"/>
          </a:xfrm>
          <a:prstGeom prst="rect">
            <a:avLst/>
          </a:prstGeom>
          <a:ln>
            <a:noFill/>
          </a:ln>
        </p:spPr>
      </p:pic>
      <p:pic>
        <p:nvPicPr>
          <p:cNvPr id="401" name="Picture 4" descr=""/>
          <p:cNvPicPr/>
          <p:nvPr/>
        </p:nvPicPr>
        <p:blipFill>
          <a:blip r:embed="rId2"/>
          <a:stretch/>
        </p:blipFill>
        <p:spPr>
          <a:xfrm>
            <a:off x="877680" y="1535400"/>
            <a:ext cx="8087040" cy="552240"/>
          </a:xfrm>
          <a:prstGeom prst="rect">
            <a:avLst/>
          </a:prstGeom>
          <a:ln>
            <a:noFill/>
          </a:ln>
        </p:spPr>
      </p:pic>
      <p:pic>
        <p:nvPicPr>
          <p:cNvPr id="402" name="Picture 5" descr=""/>
          <p:cNvPicPr/>
          <p:nvPr/>
        </p:nvPicPr>
        <p:blipFill>
          <a:blip r:embed="rId3"/>
          <a:stretch/>
        </p:blipFill>
        <p:spPr>
          <a:xfrm>
            <a:off x="4905360" y="2354760"/>
            <a:ext cx="2319840" cy="249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CE60EC-8E3D-4E60-A0A1-577CA13F085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05" name="Picture 3" descr=""/>
          <p:cNvPicPr/>
          <p:nvPr/>
        </p:nvPicPr>
        <p:blipFill>
          <a:blip r:embed="rId1"/>
          <a:stretch/>
        </p:blipFill>
        <p:spPr>
          <a:xfrm>
            <a:off x="407880" y="101160"/>
            <a:ext cx="10619640" cy="2435760"/>
          </a:xfrm>
          <a:prstGeom prst="rect">
            <a:avLst/>
          </a:prstGeom>
          <a:ln>
            <a:noFill/>
          </a:ln>
        </p:spPr>
      </p:pic>
      <p:pic>
        <p:nvPicPr>
          <p:cNvPr id="406" name="Picture 4" descr=""/>
          <p:cNvPicPr/>
          <p:nvPr/>
        </p:nvPicPr>
        <p:blipFill>
          <a:blip r:embed="rId2"/>
          <a:stretch/>
        </p:blipFill>
        <p:spPr>
          <a:xfrm>
            <a:off x="2624040" y="2694600"/>
            <a:ext cx="6802920" cy="342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01CB58-24A8-40EC-916B-5E713240671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09" name="Picture 3" descr=""/>
          <p:cNvPicPr/>
          <p:nvPr/>
        </p:nvPicPr>
        <p:blipFill>
          <a:blip r:embed="rId1"/>
          <a:stretch/>
        </p:blipFill>
        <p:spPr>
          <a:xfrm>
            <a:off x="585720" y="391680"/>
            <a:ext cx="9936000" cy="1940760"/>
          </a:xfrm>
          <a:prstGeom prst="rect">
            <a:avLst/>
          </a:prstGeom>
          <a:ln>
            <a:noFill/>
          </a:ln>
        </p:spPr>
      </p:pic>
      <p:pic>
        <p:nvPicPr>
          <p:cNvPr id="410" name="Picture 4" descr=""/>
          <p:cNvPicPr/>
          <p:nvPr/>
        </p:nvPicPr>
        <p:blipFill>
          <a:blip r:embed="rId2"/>
          <a:stretch/>
        </p:blipFill>
        <p:spPr>
          <a:xfrm>
            <a:off x="1852920" y="2332800"/>
            <a:ext cx="2976120" cy="991800"/>
          </a:xfrm>
          <a:prstGeom prst="rect">
            <a:avLst/>
          </a:prstGeom>
          <a:ln>
            <a:noFill/>
          </a:ln>
        </p:spPr>
      </p:pic>
      <p:pic>
        <p:nvPicPr>
          <p:cNvPr id="411" name="Picture 5" descr=""/>
          <p:cNvPicPr/>
          <p:nvPr/>
        </p:nvPicPr>
        <p:blipFill>
          <a:blip r:embed="rId3"/>
          <a:stretch/>
        </p:blipFill>
        <p:spPr>
          <a:xfrm>
            <a:off x="5151600" y="2670480"/>
            <a:ext cx="6180840" cy="32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B415E38-1828-49A6-8330-AD4B3859644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1088280" y="749880"/>
            <a:ext cx="7551720" cy="671400"/>
          </a:xfrm>
          <a:prstGeom prst="rect">
            <a:avLst/>
          </a:prstGeom>
          <a:ln>
            <a:noFill/>
          </a:ln>
        </p:spPr>
      </p:pic>
      <p:pic>
        <p:nvPicPr>
          <p:cNvPr id="415" name="Picture 4" descr=""/>
          <p:cNvPicPr/>
          <p:nvPr/>
        </p:nvPicPr>
        <p:blipFill>
          <a:blip r:embed="rId2"/>
          <a:stretch/>
        </p:blipFill>
        <p:spPr>
          <a:xfrm>
            <a:off x="1088280" y="179640"/>
            <a:ext cx="8931240" cy="528480"/>
          </a:xfrm>
          <a:prstGeom prst="rect">
            <a:avLst/>
          </a:prstGeom>
          <a:ln>
            <a:noFill/>
          </a:ln>
        </p:spPr>
      </p:pic>
      <p:pic>
        <p:nvPicPr>
          <p:cNvPr id="416" name="Picture 5" descr=""/>
          <p:cNvPicPr/>
          <p:nvPr/>
        </p:nvPicPr>
        <p:blipFill>
          <a:blip r:embed="rId3"/>
          <a:stretch/>
        </p:blipFill>
        <p:spPr>
          <a:xfrm>
            <a:off x="1252080" y="3564000"/>
            <a:ext cx="6258600" cy="872640"/>
          </a:xfrm>
          <a:prstGeom prst="rect">
            <a:avLst/>
          </a:prstGeom>
          <a:ln>
            <a:noFill/>
          </a:ln>
        </p:spPr>
      </p:pic>
      <p:pic>
        <p:nvPicPr>
          <p:cNvPr id="417" name="Picture 6" descr=""/>
          <p:cNvPicPr/>
          <p:nvPr/>
        </p:nvPicPr>
        <p:blipFill>
          <a:blip r:embed="rId4"/>
          <a:stretch/>
        </p:blipFill>
        <p:spPr>
          <a:xfrm>
            <a:off x="1643400" y="4437000"/>
            <a:ext cx="2435760" cy="959040"/>
          </a:xfrm>
          <a:prstGeom prst="rect">
            <a:avLst/>
          </a:prstGeom>
          <a:ln>
            <a:noFill/>
          </a:ln>
        </p:spPr>
      </p:pic>
      <p:pic>
        <p:nvPicPr>
          <p:cNvPr id="418" name="Picture 7" descr=""/>
          <p:cNvPicPr/>
          <p:nvPr/>
        </p:nvPicPr>
        <p:blipFill>
          <a:blip r:embed="rId5"/>
          <a:stretch/>
        </p:blipFill>
        <p:spPr>
          <a:xfrm>
            <a:off x="1088280" y="2955240"/>
            <a:ext cx="2225160" cy="344160"/>
          </a:xfrm>
          <a:prstGeom prst="rect">
            <a:avLst/>
          </a:prstGeom>
          <a:ln>
            <a:noFill/>
          </a:ln>
        </p:spPr>
      </p:pic>
      <p:pic>
        <p:nvPicPr>
          <p:cNvPr id="419" name="Picture 8" descr=""/>
          <p:cNvPicPr/>
          <p:nvPr/>
        </p:nvPicPr>
        <p:blipFill>
          <a:blip r:embed="rId6"/>
          <a:stretch/>
        </p:blipFill>
        <p:spPr>
          <a:xfrm>
            <a:off x="3232440" y="2970000"/>
            <a:ext cx="3687480" cy="383400"/>
          </a:xfrm>
          <a:prstGeom prst="rect">
            <a:avLst/>
          </a:prstGeom>
          <a:ln>
            <a:noFill/>
          </a:ln>
        </p:spPr>
      </p:pic>
      <p:pic>
        <p:nvPicPr>
          <p:cNvPr id="420" name="Picture 9" descr=""/>
          <p:cNvPicPr/>
          <p:nvPr/>
        </p:nvPicPr>
        <p:blipFill>
          <a:blip r:embed="rId7"/>
          <a:stretch/>
        </p:blipFill>
        <p:spPr>
          <a:xfrm>
            <a:off x="1110600" y="1412280"/>
            <a:ext cx="3501360" cy="95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542D9C-E250-483E-8820-0E2E0B904E4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23" name="Picture 3" descr=""/>
          <p:cNvPicPr/>
          <p:nvPr/>
        </p:nvPicPr>
        <p:blipFill>
          <a:blip r:embed="rId1"/>
          <a:stretch/>
        </p:blipFill>
        <p:spPr>
          <a:xfrm>
            <a:off x="517680" y="167400"/>
            <a:ext cx="10416240" cy="1965600"/>
          </a:xfrm>
          <a:prstGeom prst="rect">
            <a:avLst/>
          </a:prstGeom>
          <a:ln>
            <a:noFill/>
          </a:ln>
        </p:spPr>
      </p:pic>
      <p:pic>
        <p:nvPicPr>
          <p:cNvPr id="424" name="Picture 4" descr=""/>
          <p:cNvPicPr/>
          <p:nvPr/>
        </p:nvPicPr>
        <p:blipFill>
          <a:blip r:embed="rId2"/>
          <a:stretch/>
        </p:blipFill>
        <p:spPr>
          <a:xfrm>
            <a:off x="630000" y="2268360"/>
            <a:ext cx="6111720" cy="1453320"/>
          </a:xfrm>
          <a:prstGeom prst="rect">
            <a:avLst/>
          </a:prstGeom>
          <a:ln>
            <a:noFill/>
          </a:ln>
        </p:spPr>
      </p:pic>
      <p:pic>
        <p:nvPicPr>
          <p:cNvPr id="425" name="Picture 5" descr=""/>
          <p:cNvPicPr/>
          <p:nvPr/>
        </p:nvPicPr>
        <p:blipFill>
          <a:blip r:embed="rId3"/>
          <a:stretch/>
        </p:blipFill>
        <p:spPr>
          <a:xfrm>
            <a:off x="630000" y="3857040"/>
            <a:ext cx="9625680" cy="1113840"/>
          </a:xfrm>
          <a:prstGeom prst="rect">
            <a:avLst/>
          </a:prstGeom>
          <a:ln>
            <a:noFill/>
          </a:ln>
        </p:spPr>
      </p:pic>
      <p:pic>
        <p:nvPicPr>
          <p:cNvPr id="426" name="Picture 6" descr=""/>
          <p:cNvPicPr/>
          <p:nvPr/>
        </p:nvPicPr>
        <p:blipFill>
          <a:blip r:embed="rId4"/>
          <a:stretch/>
        </p:blipFill>
        <p:spPr>
          <a:xfrm>
            <a:off x="2797920" y="4971240"/>
            <a:ext cx="5537160" cy="121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4C60033-AFC4-4338-B124-816BC5EF930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29" name="Picture 3" descr=""/>
          <p:cNvPicPr/>
          <p:nvPr/>
        </p:nvPicPr>
        <p:blipFill>
          <a:blip r:embed="rId1"/>
          <a:stretch/>
        </p:blipFill>
        <p:spPr>
          <a:xfrm>
            <a:off x="2364120" y="161280"/>
            <a:ext cx="5179680" cy="959040"/>
          </a:xfrm>
          <a:prstGeom prst="rect">
            <a:avLst/>
          </a:prstGeom>
          <a:ln>
            <a:noFill/>
          </a:ln>
        </p:spPr>
      </p:pic>
      <p:pic>
        <p:nvPicPr>
          <p:cNvPr id="430" name="Picture 4" descr=""/>
          <p:cNvPicPr/>
          <p:nvPr/>
        </p:nvPicPr>
        <p:blipFill>
          <a:blip r:embed="rId2"/>
          <a:stretch/>
        </p:blipFill>
        <p:spPr>
          <a:xfrm>
            <a:off x="2364120" y="1120320"/>
            <a:ext cx="8058600" cy="1405440"/>
          </a:xfrm>
          <a:prstGeom prst="rect">
            <a:avLst/>
          </a:prstGeom>
          <a:ln>
            <a:noFill/>
          </a:ln>
        </p:spPr>
      </p:pic>
      <p:pic>
        <p:nvPicPr>
          <p:cNvPr id="431" name="Picture 5" descr=""/>
          <p:cNvPicPr/>
          <p:nvPr/>
        </p:nvPicPr>
        <p:blipFill>
          <a:blip r:embed="rId3"/>
          <a:stretch/>
        </p:blipFill>
        <p:spPr>
          <a:xfrm>
            <a:off x="404280" y="2526480"/>
            <a:ext cx="7595640" cy="158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6F23C72-91CB-4937-A9AC-F01070834FB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34" name="Picture 3" descr=""/>
          <p:cNvPicPr/>
          <p:nvPr/>
        </p:nvPicPr>
        <p:blipFill>
          <a:blip r:embed="rId1"/>
          <a:stretch/>
        </p:blipFill>
        <p:spPr>
          <a:xfrm>
            <a:off x="8211960" y="3458880"/>
            <a:ext cx="3376440" cy="2762280"/>
          </a:xfrm>
          <a:prstGeom prst="rect">
            <a:avLst/>
          </a:prstGeom>
          <a:ln>
            <a:noFill/>
          </a:ln>
        </p:spPr>
      </p:pic>
      <p:pic>
        <p:nvPicPr>
          <p:cNvPr id="435" name="Picture 4" descr=""/>
          <p:cNvPicPr/>
          <p:nvPr/>
        </p:nvPicPr>
        <p:blipFill>
          <a:blip r:embed="rId2"/>
          <a:stretch/>
        </p:blipFill>
        <p:spPr>
          <a:xfrm>
            <a:off x="196560" y="140040"/>
            <a:ext cx="10242720" cy="1572480"/>
          </a:xfrm>
          <a:prstGeom prst="rect">
            <a:avLst/>
          </a:prstGeom>
          <a:ln>
            <a:noFill/>
          </a:ln>
        </p:spPr>
      </p:pic>
      <p:pic>
        <p:nvPicPr>
          <p:cNvPr id="436" name="Picture 5" descr=""/>
          <p:cNvPicPr/>
          <p:nvPr/>
        </p:nvPicPr>
        <p:blipFill>
          <a:blip r:embed="rId3"/>
          <a:stretch/>
        </p:blipFill>
        <p:spPr>
          <a:xfrm>
            <a:off x="196560" y="2186280"/>
            <a:ext cx="7004520" cy="2878560"/>
          </a:xfrm>
          <a:prstGeom prst="rect">
            <a:avLst/>
          </a:prstGeom>
          <a:ln>
            <a:noFill/>
          </a:ln>
        </p:spPr>
      </p:pic>
      <p:pic>
        <p:nvPicPr>
          <p:cNvPr id="437" name="Picture 6" descr=""/>
          <p:cNvPicPr/>
          <p:nvPr/>
        </p:nvPicPr>
        <p:blipFill>
          <a:blip r:embed="rId4"/>
          <a:stretch/>
        </p:blipFill>
        <p:spPr>
          <a:xfrm>
            <a:off x="345600" y="5303520"/>
            <a:ext cx="5335560" cy="77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B0A228C-6D77-4FD9-BA32-956EC1F4CC3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40" name="Picture 3" descr=""/>
          <p:cNvPicPr/>
          <p:nvPr/>
        </p:nvPicPr>
        <p:blipFill>
          <a:blip r:embed="rId1"/>
          <a:stretch/>
        </p:blipFill>
        <p:spPr>
          <a:xfrm>
            <a:off x="264600" y="497160"/>
            <a:ext cx="10495440" cy="225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9193E0-DADC-4CB5-B857-9686FAD8DCF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1"/>
          <a:stretch/>
        </p:blipFill>
        <p:spPr>
          <a:xfrm>
            <a:off x="2418480" y="155520"/>
            <a:ext cx="4920120" cy="835920"/>
          </a:xfrm>
          <a:prstGeom prst="rect">
            <a:avLst/>
          </a:prstGeom>
          <a:ln>
            <a:noFill/>
          </a:ln>
        </p:spPr>
      </p:pic>
      <p:pic>
        <p:nvPicPr>
          <p:cNvPr id="444" name="Picture 4" descr=""/>
          <p:cNvPicPr/>
          <p:nvPr/>
        </p:nvPicPr>
        <p:blipFill>
          <a:blip r:embed="rId2"/>
          <a:stretch/>
        </p:blipFill>
        <p:spPr>
          <a:xfrm>
            <a:off x="911520" y="898920"/>
            <a:ext cx="9644760" cy="3821400"/>
          </a:xfrm>
          <a:prstGeom prst="rect">
            <a:avLst/>
          </a:prstGeom>
          <a:ln>
            <a:noFill/>
          </a:ln>
        </p:spPr>
      </p:pic>
      <p:pic>
        <p:nvPicPr>
          <p:cNvPr id="445" name="Picture 5" descr=""/>
          <p:cNvPicPr/>
          <p:nvPr/>
        </p:nvPicPr>
        <p:blipFill>
          <a:blip r:embed="rId3"/>
          <a:stretch/>
        </p:blipFill>
        <p:spPr>
          <a:xfrm>
            <a:off x="315360" y="4732920"/>
            <a:ext cx="9163080" cy="106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C135F1D-451C-4B3B-8203-7150A3C56B0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48" name="Picture 3" descr=""/>
          <p:cNvPicPr/>
          <p:nvPr/>
        </p:nvPicPr>
        <p:blipFill>
          <a:blip r:embed="rId1"/>
          <a:stretch/>
        </p:blipFill>
        <p:spPr>
          <a:xfrm>
            <a:off x="352080" y="0"/>
            <a:ext cx="9924840" cy="1550520"/>
          </a:xfrm>
          <a:prstGeom prst="rect">
            <a:avLst/>
          </a:prstGeom>
          <a:ln>
            <a:noFill/>
          </a:ln>
        </p:spPr>
      </p:pic>
      <p:pic>
        <p:nvPicPr>
          <p:cNvPr id="449" name="Picture 4" descr=""/>
          <p:cNvPicPr/>
          <p:nvPr/>
        </p:nvPicPr>
        <p:blipFill>
          <a:blip r:embed="rId2"/>
          <a:stretch/>
        </p:blipFill>
        <p:spPr>
          <a:xfrm>
            <a:off x="993600" y="1844640"/>
            <a:ext cx="9759600" cy="273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DBEC47A-4BBF-4145-9CD6-F60A4999E65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202400" y="222840"/>
            <a:ext cx="9811080" cy="513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1D44F0-2FC3-4194-BC93-D02336F3118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52" name="Picture 3" descr=""/>
          <p:cNvPicPr/>
          <p:nvPr/>
        </p:nvPicPr>
        <p:blipFill>
          <a:blip r:embed="rId1"/>
          <a:stretch/>
        </p:blipFill>
        <p:spPr>
          <a:xfrm>
            <a:off x="283320" y="180360"/>
            <a:ext cx="3877920" cy="682200"/>
          </a:xfrm>
          <a:prstGeom prst="rect">
            <a:avLst/>
          </a:prstGeom>
          <a:ln>
            <a:noFill/>
          </a:ln>
        </p:spPr>
      </p:pic>
      <p:pic>
        <p:nvPicPr>
          <p:cNvPr id="453" name="Picture 4" descr=""/>
          <p:cNvPicPr/>
          <p:nvPr/>
        </p:nvPicPr>
        <p:blipFill>
          <a:blip r:embed="rId2"/>
          <a:stretch/>
        </p:blipFill>
        <p:spPr>
          <a:xfrm>
            <a:off x="442440" y="1379520"/>
            <a:ext cx="3085920" cy="2187360"/>
          </a:xfrm>
          <a:prstGeom prst="rect">
            <a:avLst/>
          </a:prstGeom>
          <a:ln>
            <a:noFill/>
          </a:ln>
        </p:spPr>
      </p:pic>
      <p:pic>
        <p:nvPicPr>
          <p:cNvPr id="454" name="Picture 5" descr=""/>
          <p:cNvPicPr/>
          <p:nvPr/>
        </p:nvPicPr>
        <p:blipFill>
          <a:blip r:embed="rId3"/>
          <a:stretch/>
        </p:blipFill>
        <p:spPr>
          <a:xfrm>
            <a:off x="4829400" y="1049760"/>
            <a:ext cx="3454920" cy="342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F35E7D-8EE8-40F2-8627-991537AE472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57" name="Picture 3" descr=""/>
          <p:cNvPicPr/>
          <p:nvPr/>
        </p:nvPicPr>
        <p:blipFill>
          <a:blip r:embed="rId1"/>
          <a:stretch/>
        </p:blipFill>
        <p:spPr>
          <a:xfrm>
            <a:off x="1689480" y="169920"/>
            <a:ext cx="6106680" cy="1825920"/>
          </a:xfrm>
          <a:prstGeom prst="rect">
            <a:avLst/>
          </a:prstGeom>
          <a:ln>
            <a:noFill/>
          </a:ln>
        </p:spPr>
      </p:pic>
      <p:pic>
        <p:nvPicPr>
          <p:cNvPr id="458" name="Picture 4" descr=""/>
          <p:cNvPicPr/>
          <p:nvPr/>
        </p:nvPicPr>
        <p:blipFill>
          <a:blip r:embed="rId2"/>
          <a:stretch/>
        </p:blipFill>
        <p:spPr>
          <a:xfrm>
            <a:off x="435600" y="2270160"/>
            <a:ext cx="10278360" cy="232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FB084E-4506-44AB-8A66-CD80692B860D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61" name="Picture 3" descr=""/>
          <p:cNvPicPr/>
          <p:nvPr/>
        </p:nvPicPr>
        <p:blipFill>
          <a:blip r:embed="rId1"/>
          <a:stretch/>
        </p:blipFill>
        <p:spPr>
          <a:xfrm>
            <a:off x="348120" y="213120"/>
            <a:ext cx="9551880" cy="1625400"/>
          </a:xfrm>
          <a:prstGeom prst="rect">
            <a:avLst/>
          </a:prstGeom>
          <a:ln>
            <a:noFill/>
          </a:ln>
        </p:spPr>
      </p:pic>
      <p:pic>
        <p:nvPicPr>
          <p:cNvPr id="462" name="Picture 4" descr=""/>
          <p:cNvPicPr/>
          <p:nvPr/>
        </p:nvPicPr>
        <p:blipFill>
          <a:blip r:embed="rId2"/>
          <a:stretch/>
        </p:blipFill>
        <p:spPr>
          <a:xfrm>
            <a:off x="231480" y="1718640"/>
            <a:ext cx="6909120" cy="1745280"/>
          </a:xfrm>
          <a:prstGeom prst="rect">
            <a:avLst/>
          </a:prstGeom>
          <a:ln>
            <a:noFill/>
          </a:ln>
        </p:spPr>
      </p:pic>
      <p:pic>
        <p:nvPicPr>
          <p:cNvPr id="463" name="Picture 5" descr=""/>
          <p:cNvPicPr/>
          <p:nvPr/>
        </p:nvPicPr>
        <p:blipFill>
          <a:blip r:embed="rId3"/>
          <a:stretch/>
        </p:blipFill>
        <p:spPr>
          <a:xfrm>
            <a:off x="870120" y="3315600"/>
            <a:ext cx="9172080" cy="793800"/>
          </a:xfrm>
          <a:prstGeom prst="rect">
            <a:avLst/>
          </a:prstGeom>
          <a:ln>
            <a:noFill/>
          </a:ln>
        </p:spPr>
      </p:pic>
      <p:pic>
        <p:nvPicPr>
          <p:cNvPr id="464" name="Picture 6" descr=""/>
          <p:cNvPicPr/>
          <p:nvPr/>
        </p:nvPicPr>
        <p:blipFill>
          <a:blip r:embed="rId4"/>
          <a:stretch/>
        </p:blipFill>
        <p:spPr>
          <a:xfrm>
            <a:off x="3033360" y="3827520"/>
            <a:ext cx="3998520" cy="412560"/>
          </a:xfrm>
          <a:prstGeom prst="rect">
            <a:avLst/>
          </a:prstGeom>
          <a:ln>
            <a:noFill/>
          </a:ln>
        </p:spPr>
      </p:pic>
      <p:pic>
        <p:nvPicPr>
          <p:cNvPr id="465" name="Picture 7" descr=""/>
          <p:cNvPicPr/>
          <p:nvPr/>
        </p:nvPicPr>
        <p:blipFill>
          <a:blip r:embed="rId5"/>
          <a:stretch/>
        </p:blipFill>
        <p:spPr>
          <a:xfrm>
            <a:off x="2346120" y="4240440"/>
            <a:ext cx="7812720" cy="221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BBA57AF-E18A-4399-BCC2-71DB565DF96E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68" name="Picture 3" descr=""/>
          <p:cNvPicPr/>
          <p:nvPr/>
        </p:nvPicPr>
        <p:blipFill>
          <a:blip r:embed="rId1"/>
          <a:stretch/>
        </p:blipFill>
        <p:spPr>
          <a:xfrm>
            <a:off x="442080" y="199080"/>
            <a:ext cx="5572080" cy="1322640"/>
          </a:xfrm>
          <a:prstGeom prst="rect">
            <a:avLst/>
          </a:prstGeom>
          <a:ln>
            <a:noFill/>
          </a:ln>
        </p:spPr>
      </p:pic>
      <p:pic>
        <p:nvPicPr>
          <p:cNvPr id="469" name="Picture 4" descr=""/>
          <p:cNvPicPr/>
          <p:nvPr/>
        </p:nvPicPr>
        <p:blipFill>
          <a:blip r:embed="rId2"/>
          <a:stretch/>
        </p:blipFill>
        <p:spPr>
          <a:xfrm>
            <a:off x="442080" y="1689840"/>
            <a:ext cx="11045160" cy="988560"/>
          </a:xfrm>
          <a:prstGeom prst="rect">
            <a:avLst/>
          </a:prstGeom>
          <a:ln>
            <a:noFill/>
          </a:ln>
        </p:spPr>
      </p:pic>
      <p:pic>
        <p:nvPicPr>
          <p:cNvPr id="470" name="Picture 5" descr=""/>
          <p:cNvPicPr/>
          <p:nvPr/>
        </p:nvPicPr>
        <p:blipFill>
          <a:blip r:embed="rId3"/>
          <a:stretch/>
        </p:blipFill>
        <p:spPr>
          <a:xfrm>
            <a:off x="2455560" y="2678760"/>
            <a:ext cx="6106680" cy="20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4B6AF3-CA34-4481-AF05-96427839685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73" name="Picture 3" descr=""/>
          <p:cNvPicPr/>
          <p:nvPr/>
        </p:nvPicPr>
        <p:blipFill>
          <a:blip r:embed="rId1"/>
          <a:stretch/>
        </p:blipFill>
        <p:spPr>
          <a:xfrm>
            <a:off x="2259000" y="281160"/>
            <a:ext cx="5549400" cy="3814200"/>
          </a:xfrm>
          <a:prstGeom prst="rect">
            <a:avLst/>
          </a:prstGeom>
          <a:ln>
            <a:noFill/>
          </a:ln>
        </p:spPr>
      </p:pic>
      <p:pic>
        <p:nvPicPr>
          <p:cNvPr id="474" name="Picture 4" descr=""/>
          <p:cNvPicPr/>
          <p:nvPr/>
        </p:nvPicPr>
        <p:blipFill>
          <a:blip r:embed="rId2"/>
          <a:stretch/>
        </p:blipFill>
        <p:spPr>
          <a:xfrm>
            <a:off x="2259000" y="4380480"/>
            <a:ext cx="4200480" cy="18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9F989D-67A7-42FA-A236-57407C6B8816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77" name="Picture 3" descr=""/>
          <p:cNvPicPr/>
          <p:nvPr/>
        </p:nvPicPr>
        <p:blipFill>
          <a:blip r:embed="rId1"/>
          <a:stretch/>
        </p:blipFill>
        <p:spPr>
          <a:xfrm>
            <a:off x="326880" y="100440"/>
            <a:ext cx="10885320" cy="1483560"/>
          </a:xfrm>
          <a:prstGeom prst="rect">
            <a:avLst/>
          </a:prstGeom>
          <a:ln>
            <a:noFill/>
          </a:ln>
        </p:spPr>
      </p:pic>
      <p:pic>
        <p:nvPicPr>
          <p:cNvPr id="478" name="Picture 4" descr=""/>
          <p:cNvPicPr/>
          <p:nvPr/>
        </p:nvPicPr>
        <p:blipFill>
          <a:blip r:embed="rId2"/>
          <a:stretch/>
        </p:blipFill>
        <p:spPr>
          <a:xfrm>
            <a:off x="4066200" y="1584000"/>
            <a:ext cx="3763800" cy="396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5EAF522-7D91-4AFD-AB07-091317C3522C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456840" y="113760"/>
            <a:ext cx="8649360" cy="1186560"/>
          </a:xfrm>
          <a:prstGeom prst="rect">
            <a:avLst/>
          </a:prstGeom>
          <a:ln>
            <a:noFill/>
          </a:ln>
        </p:spPr>
      </p:pic>
      <p:pic>
        <p:nvPicPr>
          <p:cNvPr id="482" name="Picture 5" descr=""/>
          <p:cNvPicPr/>
          <p:nvPr/>
        </p:nvPicPr>
        <p:blipFill>
          <a:blip r:embed="rId2"/>
          <a:stretch/>
        </p:blipFill>
        <p:spPr>
          <a:xfrm>
            <a:off x="1383840" y="1540440"/>
            <a:ext cx="7484760" cy="3095640"/>
          </a:xfrm>
          <a:prstGeom prst="rect">
            <a:avLst/>
          </a:prstGeom>
          <a:ln>
            <a:noFill/>
          </a:ln>
        </p:spPr>
      </p:pic>
      <p:pic>
        <p:nvPicPr>
          <p:cNvPr id="483" name="Picture 7" descr=""/>
          <p:cNvPicPr/>
          <p:nvPr/>
        </p:nvPicPr>
        <p:blipFill>
          <a:blip r:embed="rId3"/>
          <a:stretch/>
        </p:blipFill>
        <p:spPr>
          <a:xfrm>
            <a:off x="3272400" y="4876200"/>
            <a:ext cx="5595840" cy="124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F829D7-7CD6-4696-987F-A73B67E63C2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86" name="Picture 3" descr=""/>
          <p:cNvPicPr/>
          <p:nvPr/>
        </p:nvPicPr>
        <p:blipFill>
          <a:blip r:embed="rId1"/>
          <a:stretch/>
        </p:blipFill>
        <p:spPr>
          <a:xfrm>
            <a:off x="3686040" y="146520"/>
            <a:ext cx="3278520" cy="1845720"/>
          </a:xfrm>
          <a:prstGeom prst="rect">
            <a:avLst/>
          </a:prstGeom>
          <a:ln>
            <a:noFill/>
          </a:ln>
        </p:spPr>
      </p:pic>
      <p:pic>
        <p:nvPicPr>
          <p:cNvPr id="487" name="Picture 4" descr=""/>
          <p:cNvPicPr/>
          <p:nvPr/>
        </p:nvPicPr>
        <p:blipFill>
          <a:blip r:embed="rId2"/>
          <a:stretch/>
        </p:blipFill>
        <p:spPr>
          <a:xfrm>
            <a:off x="757080" y="1992240"/>
            <a:ext cx="9442800" cy="318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41DE35-27EB-4809-AE5C-224000C4112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90" name="Picture 3" descr=""/>
          <p:cNvPicPr/>
          <p:nvPr/>
        </p:nvPicPr>
        <p:blipFill>
          <a:blip r:embed="rId1"/>
          <a:stretch/>
        </p:blipFill>
        <p:spPr>
          <a:xfrm>
            <a:off x="205200" y="187200"/>
            <a:ext cx="9249840" cy="1991880"/>
          </a:xfrm>
          <a:prstGeom prst="rect">
            <a:avLst/>
          </a:prstGeom>
          <a:ln>
            <a:noFill/>
          </a:ln>
        </p:spPr>
      </p:pic>
      <p:pic>
        <p:nvPicPr>
          <p:cNvPr id="491" name="Picture 4" descr=""/>
          <p:cNvPicPr/>
          <p:nvPr/>
        </p:nvPicPr>
        <p:blipFill>
          <a:blip r:embed="rId2"/>
          <a:stretch/>
        </p:blipFill>
        <p:spPr>
          <a:xfrm>
            <a:off x="0" y="2426760"/>
            <a:ext cx="7426800" cy="2340000"/>
          </a:xfrm>
          <a:prstGeom prst="rect">
            <a:avLst/>
          </a:prstGeom>
          <a:ln>
            <a:noFill/>
          </a:ln>
        </p:spPr>
      </p:pic>
      <p:pic>
        <p:nvPicPr>
          <p:cNvPr id="492" name="Picture 5" descr=""/>
          <p:cNvPicPr/>
          <p:nvPr/>
        </p:nvPicPr>
        <p:blipFill>
          <a:blip r:embed="rId3"/>
          <a:stretch/>
        </p:blipFill>
        <p:spPr>
          <a:xfrm>
            <a:off x="5993640" y="3756960"/>
            <a:ext cx="2866680" cy="251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FC5D45-B52C-4513-A4AE-7C745080605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95" name="Picture 4" descr=""/>
          <p:cNvPicPr/>
          <p:nvPr/>
        </p:nvPicPr>
        <p:blipFill>
          <a:blip r:embed="rId1"/>
          <a:stretch/>
        </p:blipFill>
        <p:spPr>
          <a:xfrm>
            <a:off x="1425600" y="286200"/>
            <a:ext cx="7453800" cy="3744360"/>
          </a:xfrm>
          <a:prstGeom prst="rect">
            <a:avLst/>
          </a:prstGeom>
          <a:ln>
            <a:noFill/>
          </a:ln>
        </p:spPr>
      </p:pic>
      <p:pic>
        <p:nvPicPr>
          <p:cNvPr id="496" name="Picture 5" descr=""/>
          <p:cNvPicPr/>
          <p:nvPr/>
        </p:nvPicPr>
        <p:blipFill>
          <a:blip r:embed="rId2"/>
          <a:stretch/>
        </p:blipFill>
        <p:spPr>
          <a:xfrm>
            <a:off x="972720" y="4665240"/>
            <a:ext cx="8671320" cy="90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65BADF-C284-4BF6-9F05-357A96955F2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80" name="Picture 3" descr=""/>
          <p:cNvPicPr/>
          <p:nvPr/>
        </p:nvPicPr>
        <p:blipFill>
          <a:blip r:embed="rId1"/>
          <a:stretch/>
        </p:blipFill>
        <p:spPr>
          <a:xfrm>
            <a:off x="190440" y="0"/>
            <a:ext cx="8798760" cy="4202640"/>
          </a:xfrm>
          <a:prstGeom prst="rect">
            <a:avLst/>
          </a:prstGeom>
          <a:ln>
            <a:noFill/>
          </a:ln>
        </p:spPr>
      </p:pic>
      <p:pic>
        <p:nvPicPr>
          <p:cNvPr id="81" name="Picture 4" descr=""/>
          <p:cNvPicPr/>
          <p:nvPr/>
        </p:nvPicPr>
        <p:blipFill>
          <a:blip r:embed="rId2"/>
          <a:stretch/>
        </p:blipFill>
        <p:spPr>
          <a:xfrm>
            <a:off x="1445760" y="4404240"/>
            <a:ext cx="4480920" cy="415800"/>
          </a:xfrm>
          <a:prstGeom prst="rect">
            <a:avLst/>
          </a:prstGeom>
          <a:ln>
            <a:noFill/>
          </a:ln>
        </p:spPr>
      </p:pic>
      <p:pic>
        <p:nvPicPr>
          <p:cNvPr id="82" name="Picture 5" descr=""/>
          <p:cNvPicPr/>
          <p:nvPr/>
        </p:nvPicPr>
        <p:blipFill>
          <a:blip r:embed="rId3"/>
          <a:stretch/>
        </p:blipFill>
        <p:spPr>
          <a:xfrm>
            <a:off x="190440" y="4356360"/>
            <a:ext cx="992160" cy="415800"/>
          </a:xfrm>
          <a:prstGeom prst="rect">
            <a:avLst/>
          </a:prstGeom>
          <a:ln>
            <a:noFill/>
          </a:ln>
        </p:spPr>
      </p:pic>
      <p:pic>
        <p:nvPicPr>
          <p:cNvPr id="83" name="Picture 6" descr=""/>
          <p:cNvPicPr/>
          <p:nvPr/>
        </p:nvPicPr>
        <p:blipFill>
          <a:blip r:embed="rId4"/>
          <a:stretch/>
        </p:blipFill>
        <p:spPr>
          <a:xfrm>
            <a:off x="531360" y="4865040"/>
            <a:ext cx="7491960" cy="423720"/>
          </a:xfrm>
          <a:prstGeom prst="rect">
            <a:avLst/>
          </a:prstGeom>
          <a:ln>
            <a:noFill/>
          </a:ln>
        </p:spPr>
      </p:pic>
      <p:pic>
        <p:nvPicPr>
          <p:cNvPr id="84" name="Picture 7" descr=""/>
          <p:cNvPicPr/>
          <p:nvPr/>
        </p:nvPicPr>
        <p:blipFill>
          <a:blip r:embed="rId5"/>
          <a:stretch/>
        </p:blipFill>
        <p:spPr>
          <a:xfrm>
            <a:off x="1781280" y="5550840"/>
            <a:ext cx="4490640" cy="63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53B4D2F-7BE5-4CDE-9081-E7B3B9EF6D7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499" name="Picture 3" descr=""/>
          <p:cNvPicPr/>
          <p:nvPr/>
        </p:nvPicPr>
        <p:blipFill>
          <a:blip r:embed="rId1"/>
          <a:stretch/>
        </p:blipFill>
        <p:spPr>
          <a:xfrm>
            <a:off x="1146240" y="189000"/>
            <a:ext cx="8654040" cy="4537080"/>
          </a:xfrm>
          <a:prstGeom prst="rect">
            <a:avLst/>
          </a:prstGeom>
          <a:ln>
            <a:noFill/>
          </a:ln>
        </p:spPr>
      </p:pic>
      <p:pic>
        <p:nvPicPr>
          <p:cNvPr id="500" name="Picture 4" descr=""/>
          <p:cNvPicPr/>
          <p:nvPr/>
        </p:nvPicPr>
        <p:blipFill>
          <a:blip r:embed="rId2"/>
          <a:stretch/>
        </p:blipFill>
        <p:spPr>
          <a:xfrm>
            <a:off x="5293440" y="4949640"/>
            <a:ext cx="2910960" cy="74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9FB1FB2-D397-4AA6-A81B-A22A41A3D11B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03" name="Picture 3" descr=""/>
          <p:cNvPicPr/>
          <p:nvPr/>
        </p:nvPicPr>
        <p:blipFill>
          <a:blip r:embed="rId1"/>
          <a:stretch/>
        </p:blipFill>
        <p:spPr>
          <a:xfrm>
            <a:off x="664200" y="16560"/>
            <a:ext cx="5248080" cy="685440"/>
          </a:xfrm>
          <a:prstGeom prst="rect">
            <a:avLst/>
          </a:prstGeom>
          <a:ln>
            <a:noFill/>
          </a:ln>
        </p:spPr>
      </p:pic>
      <p:pic>
        <p:nvPicPr>
          <p:cNvPr id="504" name="Picture 4" descr=""/>
          <p:cNvPicPr/>
          <p:nvPr/>
        </p:nvPicPr>
        <p:blipFill>
          <a:blip r:embed="rId2"/>
          <a:stretch/>
        </p:blipFill>
        <p:spPr>
          <a:xfrm>
            <a:off x="0" y="581040"/>
            <a:ext cx="9048960" cy="2199240"/>
          </a:xfrm>
          <a:prstGeom prst="rect">
            <a:avLst/>
          </a:prstGeom>
          <a:ln>
            <a:noFill/>
          </a:ln>
        </p:spPr>
      </p:pic>
      <p:pic>
        <p:nvPicPr>
          <p:cNvPr id="505" name="Picture 5" descr=""/>
          <p:cNvPicPr/>
          <p:nvPr/>
        </p:nvPicPr>
        <p:blipFill>
          <a:blip r:embed="rId3"/>
          <a:stretch/>
        </p:blipFill>
        <p:spPr>
          <a:xfrm>
            <a:off x="0" y="2780640"/>
            <a:ext cx="9341280" cy="201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03EAB5-4E27-4D8D-B128-573E150281F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08" name="Picture 3" descr=""/>
          <p:cNvPicPr/>
          <p:nvPr/>
        </p:nvPicPr>
        <p:blipFill>
          <a:blip r:embed="rId1"/>
          <a:stretch/>
        </p:blipFill>
        <p:spPr>
          <a:xfrm>
            <a:off x="192600" y="243360"/>
            <a:ext cx="8769600" cy="417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F7826C-9257-41FD-B2F7-00CC0D3AF1C4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11" name="Picture 3" descr=""/>
          <p:cNvPicPr/>
          <p:nvPr/>
        </p:nvPicPr>
        <p:blipFill>
          <a:blip r:embed="rId1"/>
          <a:stretch/>
        </p:blipFill>
        <p:spPr>
          <a:xfrm>
            <a:off x="999720" y="229320"/>
            <a:ext cx="8480520" cy="1998360"/>
          </a:xfrm>
          <a:prstGeom prst="rect">
            <a:avLst/>
          </a:prstGeom>
          <a:ln>
            <a:noFill/>
          </a:ln>
        </p:spPr>
      </p:pic>
      <p:pic>
        <p:nvPicPr>
          <p:cNvPr id="512" name="Picture 4" descr=""/>
          <p:cNvPicPr/>
          <p:nvPr/>
        </p:nvPicPr>
        <p:blipFill>
          <a:blip r:embed="rId2"/>
          <a:stretch/>
        </p:blipFill>
        <p:spPr>
          <a:xfrm>
            <a:off x="1281240" y="2441160"/>
            <a:ext cx="10436400" cy="236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503155-8C91-49A7-BB44-AC91756C82A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15" name="Picture 3" descr=""/>
          <p:cNvPicPr/>
          <p:nvPr/>
        </p:nvPicPr>
        <p:blipFill>
          <a:blip r:embed="rId1"/>
          <a:stretch/>
        </p:blipFill>
        <p:spPr>
          <a:xfrm>
            <a:off x="197280" y="206640"/>
            <a:ext cx="9803520" cy="2390400"/>
          </a:xfrm>
          <a:prstGeom prst="rect">
            <a:avLst/>
          </a:prstGeom>
          <a:ln>
            <a:noFill/>
          </a:ln>
        </p:spPr>
      </p:pic>
      <p:pic>
        <p:nvPicPr>
          <p:cNvPr id="516" name="Picture 4" descr=""/>
          <p:cNvPicPr/>
          <p:nvPr/>
        </p:nvPicPr>
        <p:blipFill>
          <a:blip r:embed="rId2"/>
          <a:stretch/>
        </p:blipFill>
        <p:spPr>
          <a:xfrm>
            <a:off x="152640" y="2751840"/>
            <a:ext cx="9340560" cy="2734200"/>
          </a:xfrm>
          <a:prstGeom prst="rect">
            <a:avLst/>
          </a:prstGeom>
          <a:ln>
            <a:noFill/>
          </a:ln>
        </p:spPr>
      </p:pic>
      <p:pic>
        <p:nvPicPr>
          <p:cNvPr id="517" name="Picture 5" descr=""/>
          <p:cNvPicPr/>
          <p:nvPr/>
        </p:nvPicPr>
        <p:blipFill>
          <a:blip r:embed="rId3"/>
          <a:stretch/>
        </p:blipFill>
        <p:spPr>
          <a:xfrm>
            <a:off x="9265680" y="2916360"/>
            <a:ext cx="2682000" cy="20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BA85D9-A23E-4F85-B79E-64FAF61F1F3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20" name="Picture 3" descr=""/>
          <p:cNvPicPr/>
          <p:nvPr/>
        </p:nvPicPr>
        <p:blipFill>
          <a:blip r:embed="rId1"/>
          <a:stretch/>
        </p:blipFill>
        <p:spPr>
          <a:xfrm>
            <a:off x="1218240" y="204480"/>
            <a:ext cx="7513560" cy="1559520"/>
          </a:xfrm>
          <a:prstGeom prst="rect">
            <a:avLst/>
          </a:prstGeom>
          <a:ln>
            <a:noFill/>
          </a:ln>
        </p:spPr>
      </p:pic>
      <p:pic>
        <p:nvPicPr>
          <p:cNvPr id="521" name="Picture 4" descr=""/>
          <p:cNvPicPr/>
          <p:nvPr/>
        </p:nvPicPr>
        <p:blipFill>
          <a:blip r:embed="rId2"/>
          <a:stretch/>
        </p:blipFill>
        <p:spPr>
          <a:xfrm>
            <a:off x="4323960" y="2062440"/>
            <a:ext cx="3588120" cy="100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5983EA-E185-4189-B126-7601A7C2E47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24" name="Picture 3" descr=""/>
          <p:cNvPicPr/>
          <p:nvPr/>
        </p:nvPicPr>
        <p:blipFill>
          <a:blip r:embed="rId1"/>
          <a:stretch/>
        </p:blipFill>
        <p:spPr>
          <a:xfrm>
            <a:off x="20160" y="-111240"/>
            <a:ext cx="10535760" cy="5267880"/>
          </a:xfrm>
          <a:prstGeom prst="rect">
            <a:avLst/>
          </a:prstGeom>
          <a:ln>
            <a:noFill/>
          </a:ln>
        </p:spPr>
      </p:pic>
      <p:pic>
        <p:nvPicPr>
          <p:cNvPr id="525" name="Picture 4" descr=""/>
          <p:cNvPicPr/>
          <p:nvPr/>
        </p:nvPicPr>
        <p:blipFill>
          <a:blip r:embed="rId2"/>
          <a:stretch/>
        </p:blipFill>
        <p:spPr>
          <a:xfrm>
            <a:off x="20160" y="5344560"/>
            <a:ext cx="5290560" cy="74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1D2C2C5-5009-45D4-9018-8916A467482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28" name="Picture 3" descr=""/>
          <p:cNvPicPr/>
          <p:nvPr/>
        </p:nvPicPr>
        <p:blipFill>
          <a:blip r:embed="rId1"/>
          <a:stretch/>
        </p:blipFill>
        <p:spPr>
          <a:xfrm>
            <a:off x="1141920" y="279360"/>
            <a:ext cx="9689040" cy="2297520"/>
          </a:xfrm>
          <a:prstGeom prst="rect">
            <a:avLst/>
          </a:prstGeom>
          <a:ln>
            <a:noFill/>
          </a:ln>
        </p:spPr>
      </p:pic>
      <p:pic>
        <p:nvPicPr>
          <p:cNvPr id="529" name="Picture 4" descr=""/>
          <p:cNvPicPr/>
          <p:nvPr/>
        </p:nvPicPr>
        <p:blipFill>
          <a:blip r:embed="rId2"/>
          <a:stretch/>
        </p:blipFill>
        <p:spPr>
          <a:xfrm>
            <a:off x="354960" y="2754360"/>
            <a:ext cx="9877680" cy="212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D86708A-4C42-4DAF-BFC5-CDD0983DCCA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32" name="Picture 3" descr=""/>
          <p:cNvPicPr/>
          <p:nvPr/>
        </p:nvPicPr>
        <p:blipFill>
          <a:blip r:embed="rId1"/>
          <a:stretch/>
        </p:blipFill>
        <p:spPr>
          <a:xfrm>
            <a:off x="2129760" y="214200"/>
            <a:ext cx="6039720" cy="2348640"/>
          </a:xfrm>
          <a:prstGeom prst="rect">
            <a:avLst/>
          </a:prstGeom>
          <a:ln>
            <a:noFill/>
          </a:ln>
        </p:spPr>
      </p:pic>
      <p:pic>
        <p:nvPicPr>
          <p:cNvPr id="533" name="Picture 4" descr=""/>
          <p:cNvPicPr/>
          <p:nvPr/>
        </p:nvPicPr>
        <p:blipFill>
          <a:blip r:embed="rId2"/>
          <a:stretch/>
        </p:blipFill>
        <p:spPr>
          <a:xfrm>
            <a:off x="303840" y="2867400"/>
            <a:ext cx="4845600" cy="916200"/>
          </a:xfrm>
          <a:prstGeom prst="rect">
            <a:avLst/>
          </a:prstGeom>
          <a:ln>
            <a:noFill/>
          </a:ln>
        </p:spPr>
      </p:pic>
      <p:pic>
        <p:nvPicPr>
          <p:cNvPr id="534" name="Picture 5" descr=""/>
          <p:cNvPicPr/>
          <p:nvPr/>
        </p:nvPicPr>
        <p:blipFill>
          <a:blip r:embed="rId3"/>
          <a:stretch/>
        </p:blipFill>
        <p:spPr>
          <a:xfrm>
            <a:off x="504360" y="3783960"/>
            <a:ext cx="3835440" cy="76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ED2235-F19D-45A2-BD87-0476D265E0A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37" name="Picture 3" descr=""/>
          <p:cNvPicPr/>
          <p:nvPr/>
        </p:nvPicPr>
        <p:blipFill>
          <a:blip r:embed="rId1"/>
          <a:stretch/>
        </p:blipFill>
        <p:spPr>
          <a:xfrm>
            <a:off x="1050120" y="208440"/>
            <a:ext cx="8505360" cy="1752120"/>
          </a:xfrm>
          <a:prstGeom prst="rect">
            <a:avLst/>
          </a:prstGeom>
          <a:ln>
            <a:noFill/>
          </a:ln>
        </p:spPr>
      </p:pic>
      <p:pic>
        <p:nvPicPr>
          <p:cNvPr id="538" name="Picture 4" descr=""/>
          <p:cNvPicPr/>
          <p:nvPr/>
        </p:nvPicPr>
        <p:blipFill>
          <a:blip r:embed="rId2"/>
          <a:stretch/>
        </p:blipFill>
        <p:spPr>
          <a:xfrm>
            <a:off x="1291680" y="2122200"/>
            <a:ext cx="9193320" cy="39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63B0A41-2D07-446A-A524-3F07FFCDF872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4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F5BE02C-C117-4AF1-9E83-31F418756A8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41" name="Picture 3" descr=""/>
          <p:cNvPicPr/>
          <p:nvPr/>
        </p:nvPicPr>
        <p:blipFill>
          <a:blip r:embed="rId1"/>
          <a:stretch/>
        </p:blipFill>
        <p:spPr>
          <a:xfrm>
            <a:off x="503640" y="645840"/>
            <a:ext cx="5844240" cy="1478880"/>
          </a:xfrm>
          <a:prstGeom prst="rect">
            <a:avLst/>
          </a:prstGeom>
          <a:ln>
            <a:noFill/>
          </a:ln>
        </p:spPr>
      </p:pic>
      <p:pic>
        <p:nvPicPr>
          <p:cNvPr id="542" name="Picture 4" descr=""/>
          <p:cNvPicPr/>
          <p:nvPr/>
        </p:nvPicPr>
        <p:blipFill>
          <a:blip r:embed="rId2"/>
          <a:stretch/>
        </p:blipFill>
        <p:spPr>
          <a:xfrm>
            <a:off x="3007800" y="0"/>
            <a:ext cx="3838320" cy="390240"/>
          </a:xfrm>
          <a:prstGeom prst="rect">
            <a:avLst/>
          </a:prstGeom>
          <a:ln>
            <a:noFill/>
          </a:ln>
        </p:spPr>
      </p:pic>
      <p:pic>
        <p:nvPicPr>
          <p:cNvPr id="543" name="Picture 5" descr=""/>
          <p:cNvPicPr/>
          <p:nvPr/>
        </p:nvPicPr>
        <p:blipFill>
          <a:blip r:embed="rId3"/>
          <a:stretch/>
        </p:blipFill>
        <p:spPr>
          <a:xfrm>
            <a:off x="1026000" y="2380320"/>
            <a:ext cx="9240840" cy="353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F76375-2D81-4A52-9664-78F70EA416B8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46" name="Picture 3" descr=""/>
          <p:cNvPicPr/>
          <p:nvPr/>
        </p:nvPicPr>
        <p:blipFill>
          <a:blip r:embed="rId1"/>
          <a:stretch/>
        </p:blipFill>
        <p:spPr>
          <a:xfrm>
            <a:off x="2391840" y="0"/>
            <a:ext cx="3931560" cy="1250640"/>
          </a:xfrm>
          <a:prstGeom prst="rect">
            <a:avLst/>
          </a:prstGeom>
          <a:ln>
            <a:noFill/>
          </a:ln>
        </p:spPr>
      </p:pic>
      <p:pic>
        <p:nvPicPr>
          <p:cNvPr id="547" name="Picture 4" descr=""/>
          <p:cNvPicPr/>
          <p:nvPr/>
        </p:nvPicPr>
        <p:blipFill>
          <a:blip r:embed="rId2"/>
          <a:stretch/>
        </p:blipFill>
        <p:spPr>
          <a:xfrm>
            <a:off x="190440" y="1074960"/>
            <a:ext cx="8825400" cy="444600"/>
          </a:xfrm>
          <a:prstGeom prst="rect">
            <a:avLst/>
          </a:prstGeom>
          <a:ln>
            <a:noFill/>
          </a:ln>
        </p:spPr>
      </p:pic>
      <p:pic>
        <p:nvPicPr>
          <p:cNvPr id="548" name="Picture 5" descr=""/>
          <p:cNvPicPr/>
          <p:nvPr/>
        </p:nvPicPr>
        <p:blipFill>
          <a:blip r:embed="rId3"/>
          <a:stretch/>
        </p:blipFill>
        <p:spPr>
          <a:xfrm>
            <a:off x="190440" y="1617840"/>
            <a:ext cx="8069040" cy="2644920"/>
          </a:xfrm>
          <a:prstGeom prst="rect">
            <a:avLst/>
          </a:prstGeom>
          <a:ln>
            <a:noFill/>
          </a:ln>
        </p:spPr>
      </p:pic>
      <p:pic>
        <p:nvPicPr>
          <p:cNvPr id="549" name="Picture 6" descr=""/>
          <p:cNvPicPr/>
          <p:nvPr/>
        </p:nvPicPr>
        <p:blipFill>
          <a:blip r:embed="rId4"/>
          <a:stretch/>
        </p:blipFill>
        <p:spPr>
          <a:xfrm>
            <a:off x="1512360" y="4361040"/>
            <a:ext cx="6047640" cy="167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0E33D25-F22C-4D58-B4F1-2DD41E01AFB7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52" name="Picture 3" descr=""/>
          <p:cNvPicPr/>
          <p:nvPr/>
        </p:nvPicPr>
        <p:blipFill>
          <a:blip r:embed="rId1"/>
          <a:stretch/>
        </p:blipFill>
        <p:spPr>
          <a:xfrm>
            <a:off x="686160" y="91800"/>
            <a:ext cx="9981360" cy="1247400"/>
          </a:xfrm>
          <a:prstGeom prst="rect">
            <a:avLst/>
          </a:prstGeom>
          <a:ln>
            <a:noFill/>
          </a:ln>
        </p:spPr>
      </p:pic>
      <p:pic>
        <p:nvPicPr>
          <p:cNvPr id="553" name="Picture 4" descr=""/>
          <p:cNvPicPr/>
          <p:nvPr/>
        </p:nvPicPr>
        <p:blipFill>
          <a:blip r:embed="rId2"/>
          <a:stretch/>
        </p:blipFill>
        <p:spPr>
          <a:xfrm>
            <a:off x="686160" y="1884960"/>
            <a:ext cx="4957920" cy="89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23F6F0-22FA-4C27-8B60-AC84D1770051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56" name="Picture 3" descr=""/>
          <p:cNvPicPr/>
          <p:nvPr/>
        </p:nvPicPr>
        <p:blipFill>
          <a:blip r:embed="rId1"/>
          <a:stretch/>
        </p:blipFill>
        <p:spPr>
          <a:xfrm>
            <a:off x="1430640" y="218160"/>
            <a:ext cx="8248320" cy="1476000"/>
          </a:xfrm>
          <a:prstGeom prst="rect">
            <a:avLst/>
          </a:prstGeom>
          <a:ln>
            <a:noFill/>
          </a:ln>
        </p:spPr>
      </p:pic>
      <p:pic>
        <p:nvPicPr>
          <p:cNvPr id="557" name="Picture 4" descr=""/>
          <p:cNvPicPr/>
          <p:nvPr/>
        </p:nvPicPr>
        <p:blipFill>
          <a:blip r:embed="rId2"/>
          <a:stretch/>
        </p:blipFill>
        <p:spPr>
          <a:xfrm>
            <a:off x="3051000" y="2294280"/>
            <a:ext cx="4679280" cy="654840"/>
          </a:xfrm>
          <a:prstGeom prst="rect">
            <a:avLst/>
          </a:prstGeom>
          <a:ln>
            <a:noFill/>
          </a:ln>
        </p:spPr>
      </p:pic>
      <p:pic>
        <p:nvPicPr>
          <p:cNvPr id="558" name="Picture 5" descr=""/>
          <p:cNvPicPr/>
          <p:nvPr/>
        </p:nvPicPr>
        <p:blipFill>
          <a:blip r:embed="rId3"/>
          <a:stretch/>
        </p:blipFill>
        <p:spPr>
          <a:xfrm>
            <a:off x="1190520" y="3548880"/>
            <a:ext cx="9869400" cy="10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C99E49-2F06-4DF4-8292-7DEB418FD4F0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61" name="Picture 4" descr=""/>
          <p:cNvPicPr/>
          <p:nvPr/>
        </p:nvPicPr>
        <p:blipFill>
          <a:blip r:embed="rId1"/>
          <a:stretch/>
        </p:blipFill>
        <p:spPr>
          <a:xfrm>
            <a:off x="3253320" y="5760"/>
            <a:ext cx="3507480" cy="3111840"/>
          </a:xfrm>
          <a:prstGeom prst="rect">
            <a:avLst/>
          </a:prstGeom>
          <a:ln>
            <a:noFill/>
          </a:ln>
        </p:spPr>
      </p:pic>
      <p:pic>
        <p:nvPicPr>
          <p:cNvPr id="562" name="Picture 5" descr=""/>
          <p:cNvPicPr/>
          <p:nvPr/>
        </p:nvPicPr>
        <p:blipFill>
          <a:blip r:embed="rId2"/>
          <a:stretch/>
        </p:blipFill>
        <p:spPr>
          <a:xfrm>
            <a:off x="732960" y="3117960"/>
            <a:ext cx="9823320" cy="312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08" dur="indefinite" restart="never" nodeType="tmRoot">
          <p:childTnLst>
            <p:seq>
              <p:cTn id="1309" dur="indefinite" nodeType="mainSeq">
                <p:childTnLst>
                  <p:par>
                    <p:cTn id="1310" fill="hold">
                      <p:stCondLst>
                        <p:cond delay="indefinite"/>
                      </p:stCondLst>
                      <p:childTnLst>
                        <p:par>
                          <p:cTn id="1311" fill="hold">
                            <p:stCondLst>
                              <p:cond delay="0"/>
                            </p:stCondLst>
                            <p:childTnLst>
                              <p:par>
                                <p:cTn id="13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4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15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6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7" fill="hold">
                      <p:stCondLst>
                        <p:cond delay="indefinite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1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22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3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2A9CE2-5D73-49BE-BA8A-9301640F117F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65" name="Picture 3" descr=""/>
          <p:cNvPicPr/>
          <p:nvPr/>
        </p:nvPicPr>
        <p:blipFill>
          <a:blip r:embed="rId1"/>
          <a:stretch/>
        </p:blipFill>
        <p:spPr>
          <a:xfrm>
            <a:off x="657000" y="121320"/>
            <a:ext cx="2810160" cy="496440"/>
          </a:xfrm>
          <a:prstGeom prst="rect">
            <a:avLst/>
          </a:prstGeom>
          <a:ln>
            <a:noFill/>
          </a:ln>
        </p:spPr>
      </p:pic>
      <p:pic>
        <p:nvPicPr>
          <p:cNvPr id="566" name="Picture 4" descr=""/>
          <p:cNvPicPr/>
          <p:nvPr/>
        </p:nvPicPr>
        <p:blipFill>
          <a:blip r:embed="rId2"/>
          <a:stretch/>
        </p:blipFill>
        <p:spPr>
          <a:xfrm>
            <a:off x="3467520" y="369720"/>
            <a:ext cx="3367080" cy="914040"/>
          </a:xfrm>
          <a:prstGeom prst="rect">
            <a:avLst/>
          </a:prstGeom>
          <a:ln>
            <a:noFill/>
          </a:ln>
        </p:spPr>
      </p:pic>
      <p:pic>
        <p:nvPicPr>
          <p:cNvPr id="567" name="Picture 5" descr=""/>
          <p:cNvPicPr/>
          <p:nvPr/>
        </p:nvPicPr>
        <p:blipFill>
          <a:blip r:embed="rId3"/>
          <a:stretch/>
        </p:blipFill>
        <p:spPr>
          <a:xfrm>
            <a:off x="657000" y="1416600"/>
            <a:ext cx="9424080" cy="1063080"/>
          </a:xfrm>
          <a:prstGeom prst="rect">
            <a:avLst/>
          </a:prstGeom>
          <a:ln>
            <a:noFill/>
          </a:ln>
        </p:spPr>
      </p:pic>
      <p:pic>
        <p:nvPicPr>
          <p:cNvPr id="568" name="Picture 6" descr=""/>
          <p:cNvPicPr/>
          <p:nvPr/>
        </p:nvPicPr>
        <p:blipFill>
          <a:blip r:embed="rId4"/>
          <a:stretch/>
        </p:blipFill>
        <p:spPr>
          <a:xfrm>
            <a:off x="3184200" y="2496960"/>
            <a:ext cx="5083920" cy="1315080"/>
          </a:xfrm>
          <a:prstGeom prst="rect">
            <a:avLst/>
          </a:prstGeom>
          <a:ln>
            <a:noFill/>
          </a:ln>
        </p:spPr>
      </p:pic>
      <p:pic>
        <p:nvPicPr>
          <p:cNvPr id="569" name="Picture 7" descr=""/>
          <p:cNvPicPr/>
          <p:nvPr/>
        </p:nvPicPr>
        <p:blipFill>
          <a:blip r:embed="rId5"/>
          <a:stretch/>
        </p:blipFill>
        <p:spPr>
          <a:xfrm>
            <a:off x="1646280" y="4084200"/>
            <a:ext cx="8434440" cy="184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4" dur="indefinite" restart="never" nodeType="tmRoot">
          <p:childTnLst>
            <p:seq>
              <p:cTn id="1325" dur="indefinite" nodeType="mainSeq">
                <p:childTnLst>
                  <p:par>
                    <p:cTn id="1326" fill="hold">
                      <p:stCondLst>
                        <p:cond delay="indefinite"/>
                      </p:stCondLst>
                      <p:childTnLst>
                        <p:par>
                          <p:cTn id="1327" fill="hold">
                            <p:stCondLst>
                              <p:cond delay="0"/>
                            </p:stCondLst>
                            <p:childTnLst>
                              <p:par>
                                <p:cTn id="13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0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31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2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3" fill="hold">
                      <p:stCondLst>
                        <p:cond delay="indefinite"/>
                      </p:stCondLst>
                      <p:childTnLst>
                        <p:par>
                          <p:cTn id="1334" fill="hold">
                            <p:stCondLst>
                              <p:cond delay="0"/>
                            </p:stCondLst>
                            <p:childTnLst>
                              <p:par>
                                <p:cTn id="13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38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9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0" fill="hold">
                      <p:stCondLst>
                        <p:cond delay="indefinite"/>
                      </p:stCondLst>
                      <p:childTnLst>
                        <p:par>
                          <p:cTn id="1341" fill="hold">
                            <p:stCondLst>
                              <p:cond delay="0"/>
                            </p:stCondLst>
                            <p:childTnLst>
                              <p:par>
                                <p:cTn id="13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4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5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6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7" fill="hold">
                      <p:stCondLst>
                        <p:cond delay="indefinite"/>
                      </p:stCondLst>
                      <p:childTnLst>
                        <p:par>
                          <p:cTn id="1348" fill="hold">
                            <p:stCondLst>
                              <p:cond delay="0"/>
                            </p:stCondLst>
                            <p:childTnLst>
                              <p:par>
                                <p:cTn id="13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1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52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3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4" fill="hold">
                      <p:stCondLst>
                        <p:cond delay="indefinite"/>
                      </p:stCondLst>
                      <p:childTnLst>
                        <p:par>
                          <p:cTn id="1355" fill="hold">
                            <p:stCondLst>
                              <p:cond delay="0"/>
                            </p:stCondLst>
                            <p:childTnLst>
                              <p:par>
                                <p:cTn id="13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8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59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0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1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E3F064-28BB-4682-9029-88B7207E18A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72" name="Picture 3" descr=""/>
          <p:cNvPicPr/>
          <p:nvPr/>
        </p:nvPicPr>
        <p:blipFill>
          <a:blip r:embed="rId1"/>
          <a:stretch/>
        </p:blipFill>
        <p:spPr>
          <a:xfrm>
            <a:off x="553680" y="277200"/>
            <a:ext cx="9015120" cy="1778760"/>
          </a:xfrm>
          <a:prstGeom prst="rect">
            <a:avLst/>
          </a:prstGeom>
          <a:ln>
            <a:noFill/>
          </a:ln>
        </p:spPr>
      </p:pic>
      <p:pic>
        <p:nvPicPr>
          <p:cNvPr id="573" name="Picture 4" descr=""/>
          <p:cNvPicPr/>
          <p:nvPr/>
        </p:nvPicPr>
        <p:blipFill>
          <a:blip r:embed="rId2"/>
          <a:stretch/>
        </p:blipFill>
        <p:spPr>
          <a:xfrm>
            <a:off x="3235320" y="2334960"/>
            <a:ext cx="4208040" cy="333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1" dur="indefinite" restart="never" nodeType="tmRoot">
          <p:childTnLst>
            <p:seq>
              <p:cTn id="1362" dur="indefinite" nodeType="mainSeq">
                <p:childTnLst>
                  <p:par>
                    <p:cTn id="1363" fill="hold">
                      <p:stCondLst>
                        <p:cond delay="indefinite"/>
                      </p:stCondLst>
                      <p:childTnLst>
                        <p:par>
                          <p:cTn id="1364" fill="hold">
                            <p:stCondLst>
                              <p:cond delay="0"/>
                            </p:stCondLst>
                            <p:childTnLst>
                              <p:par>
                                <p:cTn id="13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68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9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0" fill="hold">
                      <p:stCondLst>
                        <p:cond delay="indefinite"/>
                      </p:stCondLst>
                      <p:childTnLst>
                        <p:par>
                          <p:cTn id="1371" fill="hold">
                            <p:stCondLst>
                              <p:cond delay="0"/>
                            </p:stCondLst>
                            <p:childTnLst>
                              <p:par>
                                <p:cTn id="13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4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75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6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5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173A2ED-4AD0-4CDC-9F90-BAAB627CC445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76" name="Picture 3" descr=""/>
          <p:cNvPicPr/>
          <p:nvPr/>
        </p:nvPicPr>
        <p:blipFill>
          <a:blip r:embed="rId1"/>
          <a:stretch/>
        </p:blipFill>
        <p:spPr>
          <a:xfrm>
            <a:off x="227520" y="96120"/>
            <a:ext cx="9851400" cy="869400"/>
          </a:xfrm>
          <a:prstGeom prst="rect">
            <a:avLst/>
          </a:prstGeom>
          <a:ln>
            <a:noFill/>
          </a:ln>
        </p:spPr>
      </p:pic>
      <p:pic>
        <p:nvPicPr>
          <p:cNvPr id="577" name="Picture 4" descr=""/>
          <p:cNvPicPr/>
          <p:nvPr/>
        </p:nvPicPr>
        <p:blipFill>
          <a:blip r:embed="rId2"/>
          <a:stretch/>
        </p:blipFill>
        <p:spPr>
          <a:xfrm>
            <a:off x="227520" y="1194120"/>
            <a:ext cx="9054360" cy="1085400"/>
          </a:xfrm>
          <a:prstGeom prst="rect">
            <a:avLst/>
          </a:prstGeom>
          <a:ln>
            <a:noFill/>
          </a:ln>
        </p:spPr>
      </p:pic>
      <p:pic>
        <p:nvPicPr>
          <p:cNvPr id="578" name="Picture 5" descr=""/>
          <p:cNvPicPr/>
          <p:nvPr/>
        </p:nvPicPr>
        <p:blipFill>
          <a:blip r:embed="rId3"/>
          <a:stretch/>
        </p:blipFill>
        <p:spPr>
          <a:xfrm>
            <a:off x="522720" y="2395800"/>
            <a:ext cx="2941560" cy="845280"/>
          </a:xfrm>
          <a:prstGeom prst="rect">
            <a:avLst/>
          </a:prstGeom>
          <a:ln>
            <a:noFill/>
          </a:ln>
        </p:spPr>
      </p:pic>
      <p:pic>
        <p:nvPicPr>
          <p:cNvPr id="579" name="Picture 6" descr=""/>
          <p:cNvPicPr/>
          <p:nvPr/>
        </p:nvPicPr>
        <p:blipFill>
          <a:blip r:embed="rId4"/>
          <a:stretch/>
        </p:blipFill>
        <p:spPr>
          <a:xfrm>
            <a:off x="193680" y="3241440"/>
            <a:ext cx="4560840" cy="1479600"/>
          </a:xfrm>
          <a:prstGeom prst="rect">
            <a:avLst/>
          </a:prstGeom>
          <a:ln>
            <a:noFill/>
          </a:ln>
        </p:spPr>
      </p:pic>
      <p:pic>
        <p:nvPicPr>
          <p:cNvPr id="580" name="Picture 7" descr=""/>
          <p:cNvPicPr/>
          <p:nvPr/>
        </p:nvPicPr>
        <p:blipFill>
          <a:blip r:embed="rId5"/>
          <a:stretch/>
        </p:blipFill>
        <p:spPr>
          <a:xfrm>
            <a:off x="7758360" y="2279520"/>
            <a:ext cx="3047760" cy="256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7" dur="indefinite" restart="never" nodeType="tmRoot">
          <p:childTnLst>
            <p:seq>
              <p:cTn id="1378" dur="indefinite" nodeType="mainSeq">
                <p:childTnLst>
                  <p:par>
                    <p:cTn id="1379" fill="hold">
                      <p:stCondLst>
                        <p:cond delay="indefinite"/>
                      </p:stCondLst>
                      <p:childTnLst>
                        <p:par>
                          <p:cTn id="1380" fill="hold">
                            <p:stCondLst>
                              <p:cond delay="0"/>
                            </p:stCondLst>
                            <p:childTnLst>
                              <p:par>
                                <p:cTn id="13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3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84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5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6" fill="hold">
                      <p:stCondLst>
                        <p:cond delay="indefinite"/>
                      </p:stCondLst>
                      <p:childTnLst>
                        <p:par>
                          <p:cTn id="1387" fill="hold">
                            <p:stCondLst>
                              <p:cond delay="0"/>
                            </p:stCondLst>
                            <p:childTnLst>
                              <p:par>
                                <p:cTn id="13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1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3" fill="hold">
                      <p:stCondLst>
                        <p:cond delay="indefinite"/>
                      </p:stCondLst>
                      <p:childTnLst>
                        <p:par>
                          <p:cTn id="1394" fill="hold">
                            <p:stCondLst>
                              <p:cond delay="0"/>
                            </p:stCondLst>
                            <p:childTnLst>
                              <p:par>
                                <p:cTn id="13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7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8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9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0CEF18-37CC-4CCF-A31D-3742691917DA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83" name="Picture 3" descr=""/>
          <p:cNvPicPr/>
          <p:nvPr/>
        </p:nvPicPr>
        <p:blipFill>
          <a:blip r:embed="rId1"/>
          <a:stretch/>
        </p:blipFill>
        <p:spPr>
          <a:xfrm>
            <a:off x="264960" y="241560"/>
            <a:ext cx="4322880" cy="299160"/>
          </a:xfrm>
          <a:prstGeom prst="rect">
            <a:avLst/>
          </a:prstGeom>
          <a:ln>
            <a:noFill/>
          </a:ln>
        </p:spPr>
      </p:pic>
      <p:pic>
        <p:nvPicPr>
          <p:cNvPr id="584" name="Picture 4" descr=""/>
          <p:cNvPicPr/>
          <p:nvPr/>
        </p:nvPicPr>
        <p:blipFill>
          <a:blip r:embed="rId2"/>
          <a:stretch/>
        </p:blipFill>
        <p:spPr>
          <a:xfrm>
            <a:off x="264960" y="645120"/>
            <a:ext cx="9947160" cy="2118960"/>
          </a:xfrm>
          <a:prstGeom prst="rect">
            <a:avLst/>
          </a:prstGeom>
          <a:ln>
            <a:noFill/>
          </a:ln>
        </p:spPr>
      </p:pic>
      <p:pic>
        <p:nvPicPr>
          <p:cNvPr id="585" name="Picture 5" descr=""/>
          <p:cNvPicPr/>
          <p:nvPr/>
        </p:nvPicPr>
        <p:blipFill>
          <a:blip r:embed="rId3"/>
          <a:stretch/>
        </p:blipFill>
        <p:spPr>
          <a:xfrm>
            <a:off x="975600" y="3025800"/>
            <a:ext cx="3750480" cy="2734200"/>
          </a:xfrm>
          <a:prstGeom prst="rect">
            <a:avLst/>
          </a:prstGeom>
          <a:ln>
            <a:noFill/>
          </a:ln>
        </p:spPr>
      </p:pic>
      <p:pic>
        <p:nvPicPr>
          <p:cNvPr id="586" name="Picture 6" descr=""/>
          <p:cNvPicPr/>
          <p:nvPr/>
        </p:nvPicPr>
        <p:blipFill>
          <a:blip r:embed="rId4"/>
          <a:stretch/>
        </p:blipFill>
        <p:spPr>
          <a:xfrm>
            <a:off x="5822280" y="3252600"/>
            <a:ext cx="4078080" cy="25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00" dur="indefinite" restart="never" nodeType="tmRoot">
          <p:childTnLst>
            <p:seq>
              <p:cTn id="1401" dur="indefinite" nodeType="mainSeq">
                <p:childTnLst>
                  <p:par>
                    <p:cTn id="1402" fill="hold">
                      <p:stCondLst>
                        <p:cond delay="indefinite"/>
                      </p:stCondLst>
                      <p:childTnLst>
                        <p:par>
                          <p:cTn id="1403" fill="hold">
                            <p:stCondLst>
                              <p:cond delay="0"/>
                            </p:stCondLst>
                            <p:childTnLst>
                              <p:par>
                                <p:cTn id="14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6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07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8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12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3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4" fill="hold">
                      <p:stCondLst>
                        <p:cond delay="indefinite"/>
                      </p:stCondLst>
                      <p:childTnLst>
                        <p:par>
                          <p:cTn id="1415" fill="hold">
                            <p:stCondLst>
                              <p:cond delay="0"/>
                            </p:stCondLst>
                            <p:childTnLst>
                              <p:par>
                                <p:cTn id="14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8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19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0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1" fill="hold">
                      <p:stCondLst>
                        <p:cond delay="indefinite"/>
                      </p:stCondLst>
                      <p:childTnLst>
                        <p:par>
                          <p:cTn id="1422" fill="hold">
                            <p:stCondLst>
                              <p:cond delay="0"/>
                            </p:stCondLst>
                            <p:childTnLst>
                              <p:par>
                                <p:cTn id="14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5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6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7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5432AA9-111F-40B8-BC4C-2887CA0C2E19}" type="slidenum">
              <a:rPr b="0" lang="en-AU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89" name="Picture 3" descr=""/>
          <p:cNvPicPr/>
          <p:nvPr/>
        </p:nvPicPr>
        <p:blipFill>
          <a:blip r:embed="rId1"/>
          <a:stretch/>
        </p:blipFill>
        <p:spPr>
          <a:xfrm>
            <a:off x="265320" y="190800"/>
            <a:ext cx="9161640" cy="762120"/>
          </a:xfrm>
          <a:prstGeom prst="rect">
            <a:avLst/>
          </a:prstGeom>
          <a:ln>
            <a:noFill/>
          </a:ln>
        </p:spPr>
      </p:pic>
      <p:pic>
        <p:nvPicPr>
          <p:cNvPr id="590" name="Picture 4" descr=""/>
          <p:cNvPicPr/>
          <p:nvPr/>
        </p:nvPicPr>
        <p:blipFill>
          <a:blip r:embed="rId2"/>
          <a:stretch/>
        </p:blipFill>
        <p:spPr>
          <a:xfrm>
            <a:off x="265320" y="952920"/>
            <a:ext cx="8243640" cy="685800"/>
          </a:xfrm>
          <a:prstGeom prst="rect">
            <a:avLst/>
          </a:prstGeom>
          <a:ln>
            <a:noFill/>
          </a:ln>
        </p:spPr>
      </p:pic>
      <p:pic>
        <p:nvPicPr>
          <p:cNvPr id="591" name="Picture 6" descr=""/>
          <p:cNvPicPr/>
          <p:nvPr/>
        </p:nvPicPr>
        <p:blipFill>
          <a:blip r:embed="rId3"/>
          <a:stretch/>
        </p:blipFill>
        <p:spPr>
          <a:xfrm>
            <a:off x="8229960" y="1715400"/>
            <a:ext cx="3615480" cy="2444040"/>
          </a:xfrm>
          <a:prstGeom prst="rect">
            <a:avLst/>
          </a:prstGeom>
          <a:ln>
            <a:noFill/>
          </a:ln>
        </p:spPr>
      </p:pic>
      <p:pic>
        <p:nvPicPr>
          <p:cNvPr id="592" name="Picture 7" descr=""/>
          <p:cNvPicPr/>
          <p:nvPr/>
        </p:nvPicPr>
        <p:blipFill>
          <a:blip r:embed="rId4"/>
          <a:stretch/>
        </p:blipFill>
        <p:spPr>
          <a:xfrm>
            <a:off x="130680" y="2447640"/>
            <a:ext cx="7110720" cy="1075320"/>
          </a:xfrm>
          <a:prstGeom prst="rect">
            <a:avLst/>
          </a:prstGeom>
          <a:ln>
            <a:noFill/>
          </a:ln>
        </p:spPr>
      </p:pic>
      <p:pic>
        <p:nvPicPr>
          <p:cNvPr id="593" name="Picture 8" descr=""/>
          <p:cNvPicPr/>
          <p:nvPr/>
        </p:nvPicPr>
        <p:blipFill>
          <a:blip r:embed="rId5"/>
          <a:stretch/>
        </p:blipFill>
        <p:spPr>
          <a:xfrm>
            <a:off x="130680" y="3690360"/>
            <a:ext cx="6759360" cy="1094760"/>
          </a:xfrm>
          <a:prstGeom prst="rect">
            <a:avLst/>
          </a:prstGeom>
          <a:ln>
            <a:noFill/>
          </a:ln>
        </p:spPr>
      </p:pic>
      <p:pic>
        <p:nvPicPr>
          <p:cNvPr id="594" name="Picture 9" descr=""/>
          <p:cNvPicPr/>
          <p:nvPr/>
        </p:nvPicPr>
        <p:blipFill>
          <a:blip r:embed="rId6"/>
          <a:stretch/>
        </p:blipFill>
        <p:spPr>
          <a:xfrm>
            <a:off x="1463760" y="5018040"/>
            <a:ext cx="7151760" cy="120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8" dur="indefinite" restart="never" nodeType="tmRoot">
          <p:childTnLst>
            <p:seq>
              <p:cTn id="1429" dur="indefinite" nodeType="mainSeq">
                <p:childTnLst>
                  <p:par>
                    <p:cTn id="1430" fill="hold">
                      <p:stCondLst>
                        <p:cond delay="indefinite"/>
                      </p:stCondLst>
                      <p:childTnLst>
                        <p:par>
                          <p:cTn id="1431" fill="hold">
                            <p:stCondLst>
                              <p:cond delay="0"/>
                            </p:stCondLst>
                            <p:childTnLst>
                              <p:par>
                                <p:cTn id="14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4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5" dur="1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6" dur="1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7" fill="hold">
                      <p:stCondLst>
                        <p:cond delay="indefinite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1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2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3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4" fill="hold">
                      <p:stCondLst>
                        <p:cond delay="indefinite"/>
                      </p:stCondLst>
                      <p:childTnLst>
                        <p:par>
                          <p:cTn id="1445" fill="hold">
                            <p:stCondLst>
                              <p:cond delay="0"/>
                            </p:stCondLst>
                            <p:childTnLst>
                              <p:par>
                                <p:cTn id="14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8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9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0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1" fill="hold">
                      <p:stCondLst>
                        <p:cond delay="indefinite"/>
                      </p:stCondLst>
                      <p:childTnLst>
                        <p:par>
                          <p:cTn id="1452" fill="hold">
                            <p:stCondLst>
                              <p:cond delay="0"/>
                            </p:stCondLst>
                            <p:childTnLst>
                              <p:par>
                                <p:cTn id="145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5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56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7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8" fill="hold">
                      <p:stCondLst>
                        <p:cond delay="indefinite"/>
                      </p:stCondLst>
                      <p:childTnLst>
                        <p:par>
                          <p:cTn id="1459" fill="hold">
                            <p:stCondLst>
                              <p:cond delay="0"/>
                            </p:stCondLst>
                            <p:childTnLst>
                              <p:par>
                                <p:cTn id="146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2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63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4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5" fill="hold">
                      <p:stCondLst>
                        <p:cond delay="indefinite"/>
                      </p:stCondLst>
                      <p:childTnLst>
                        <p:par>
                          <p:cTn id="1466" fill="hold">
                            <p:stCondLst>
                              <p:cond delay="0"/>
                            </p:stCondLst>
                            <p:childTnLst>
                              <p:par>
                                <p:cTn id="14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9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0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1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65927</TotalTime>
  <Application>LibreOffice/6.4.7.2$Linux_X86_64 LibreOffice_project/40$Build-2</Application>
  <Words>144</Words>
  <Paragraphs>138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2017-11-23T06:01:10Z</dcterms:created>
  <dc:creator>Osama Sohrab</dc:creator>
  <dc:description/>
  <dc:language>en-US</dc:language>
  <cp:lastModifiedBy/>
  <dcterms:modified xsi:type="dcterms:W3CDTF">2021-04-30T18:05:28Z</dcterms:modified>
  <cp:revision>1696</cp:revision>
  <dc:subject/>
  <dc:title>Linear Algebra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134</vt:i4>
  </property>
</Properties>
</file>